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6858000" cx="12192000"/>
  <p:notesSz cx="6858000" cy="9144000"/>
  <p:embeddedFontLst>
    <p:embeddedFont>
      <p:font typeface="Play"/>
      <p:regular r:id="rId22"/>
      <p:bold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24" roundtripDataSignature="AMtx7miIjWlCE0l9OeHClehg9bkb34z8q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59FE771-8624-4F5B-985C-18CB5818CACB}">
  <a:tblStyle styleId="{959FE771-8624-4F5B-985C-18CB5818CACB}" styleName="Table_0">
    <a:wholeTbl>
      <a:tcTxStyle b="off" i="off">
        <a:font>
          <a:latin typeface="Aptos"/>
          <a:ea typeface="Aptos"/>
          <a:cs typeface="Aptos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7E9EC"/>
          </a:solidFill>
        </a:fill>
      </a:tcStyle>
    </a:wholeTbl>
    <a:band1H>
      <a:tcTxStyle/>
      <a:tcStyle>
        <a:fill>
          <a:solidFill>
            <a:srgbClr val="CAD1D8"/>
          </a:solidFill>
        </a:fill>
      </a:tcStyle>
    </a:band1H>
    <a:band2H>
      <a:tcTxStyle/>
    </a:band2H>
    <a:band1V>
      <a:tcTxStyle/>
      <a:tcStyle>
        <a:fill>
          <a:solidFill>
            <a:srgbClr val="CAD1D8"/>
          </a:solidFill>
        </a:fill>
      </a:tcStyle>
    </a:band1V>
    <a:band2V>
      <a:tcTxStyle/>
    </a:band2V>
    <a:lastCol>
      <a:tcTxStyle b="on" i="off">
        <a:font>
          <a:latin typeface="Aptos"/>
          <a:ea typeface="Aptos"/>
          <a:cs typeface="Aptos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ptos"/>
          <a:ea typeface="Aptos"/>
          <a:cs typeface="Aptos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ptos"/>
          <a:ea typeface="Aptos"/>
          <a:cs typeface="Aptos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Aptos"/>
          <a:ea typeface="Aptos"/>
          <a:cs typeface="Aptos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  <a:tblStyle styleId="{971030DD-55E1-4D9C-9036-4574F1F507D0}" styleName="Table_1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22" Type="http://schemas.openxmlformats.org/officeDocument/2006/relationships/font" Target="fonts/Play-regular.fntdata"/><Relationship Id="rId10" Type="http://schemas.openxmlformats.org/officeDocument/2006/relationships/slide" Target="slides/slide5.xml"/><Relationship Id="rId21" Type="http://schemas.openxmlformats.org/officeDocument/2006/relationships/slide" Target="slides/slide16.xml"/><Relationship Id="rId13" Type="http://schemas.openxmlformats.org/officeDocument/2006/relationships/slide" Target="slides/slide8.xml"/><Relationship Id="rId24" Type="http://customschemas.google.com/relationships/presentationmetadata" Target="metadata"/><Relationship Id="rId12" Type="http://schemas.openxmlformats.org/officeDocument/2006/relationships/slide" Target="slides/slide7.xml"/><Relationship Id="rId23" Type="http://schemas.openxmlformats.org/officeDocument/2006/relationships/font" Target="fonts/Play-bold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2db8dd4768e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2db8dd4768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e de titr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7"/>
          <p:cNvSpPr txBox="1"/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17"/>
          <p:cNvSpPr txBox="1"/>
          <p:nvPr>
            <p:ph idx="1" type="subTitle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17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17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17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texte vertical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6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6"/>
          <p:cNvSpPr txBox="1"/>
          <p:nvPr>
            <p:ph idx="1" type="body"/>
          </p:nvPr>
        </p:nvSpPr>
        <p:spPr>
          <a:xfrm rot="5400000">
            <a:off x="3920400" y="-1256575"/>
            <a:ext cx="4351200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26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6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6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vertical et texte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7"/>
          <p:cNvSpPr txBox="1"/>
          <p:nvPr>
            <p:ph type="title"/>
          </p:nvPr>
        </p:nvSpPr>
        <p:spPr>
          <a:xfrm rot="5400000">
            <a:off x="7133400" y="1956625"/>
            <a:ext cx="5811900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7"/>
          <p:cNvSpPr txBox="1"/>
          <p:nvPr>
            <p:ph idx="1" type="body"/>
          </p:nvPr>
        </p:nvSpPr>
        <p:spPr>
          <a:xfrm rot="5400000">
            <a:off x="1799400" y="-596075"/>
            <a:ext cx="5811900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27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7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7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contenu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8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8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18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18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18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de section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9"/>
          <p:cNvSpPr txBox="1"/>
          <p:nvPr>
            <p:ph type="title"/>
          </p:nvPr>
        </p:nvSpPr>
        <p:spPr>
          <a:xfrm>
            <a:off x="831850" y="1709738"/>
            <a:ext cx="10515600" cy="2852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9"/>
          <p:cNvSpPr txBox="1"/>
          <p:nvPr>
            <p:ph idx="1" type="body"/>
          </p:nvPr>
        </p:nvSpPr>
        <p:spPr>
          <a:xfrm>
            <a:off x="831850" y="4589463"/>
            <a:ext cx="10515600" cy="15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57575"/>
              </a:buClr>
              <a:buSzPts val="2400"/>
              <a:buNone/>
              <a:defRPr sz="2400">
                <a:solidFill>
                  <a:srgbClr val="757575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2000"/>
              <a:buNone/>
              <a:defRPr sz="2000">
                <a:solidFill>
                  <a:srgbClr val="757575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800"/>
              <a:buNone/>
              <a:defRPr sz="1800">
                <a:solidFill>
                  <a:srgbClr val="757575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9pPr>
          </a:lstStyle>
          <a:p/>
        </p:txBody>
      </p:sp>
      <p:sp>
        <p:nvSpPr>
          <p:cNvPr id="26" name="Google Shape;26;p19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9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19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ux contenus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2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20"/>
          <p:cNvSpPr txBox="1"/>
          <p:nvPr>
            <p:ph idx="1" type="body"/>
          </p:nvPr>
        </p:nvSpPr>
        <p:spPr>
          <a:xfrm>
            <a:off x="838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20"/>
          <p:cNvSpPr txBox="1"/>
          <p:nvPr>
            <p:ph idx="2" type="body"/>
          </p:nvPr>
        </p:nvSpPr>
        <p:spPr>
          <a:xfrm>
            <a:off x="6172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20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20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0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iso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1"/>
          <p:cNvSpPr txBox="1"/>
          <p:nvPr>
            <p:ph type="title"/>
          </p:nvPr>
        </p:nvSpPr>
        <p:spPr>
          <a:xfrm>
            <a:off x="839788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1"/>
          <p:cNvSpPr txBox="1"/>
          <p:nvPr>
            <p:ph idx="1" type="body"/>
          </p:nvPr>
        </p:nvSpPr>
        <p:spPr>
          <a:xfrm>
            <a:off x="839788" y="1681163"/>
            <a:ext cx="51579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21"/>
          <p:cNvSpPr txBox="1"/>
          <p:nvPr>
            <p:ph idx="2" type="body"/>
          </p:nvPr>
        </p:nvSpPr>
        <p:spPr>
          <a:xfrm>
            <a:off x="839788" y="2505075"/>
            <a:ext cx="5157900" cy="36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21"/>
          <p:cNvSpPr txBox="1"/>
          <p:nvPr>
            <p:ph idx="3" type="body"/>
          </p:nvPr>
        </p:nvSpPr>
        <p:spPr>
          <a:xfrm>
            <a:off x="6172200" y="1681163"/>
            <a:ext cx="51831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21"/>
          <p:cNvSpPr txBox="1"/>
          <p:nvPr>
            <p:ph idx="4" type="body"/>
          </p:nvPr>
        </p:nvSpPr>
        <p:spPr>
          <a:xfrm>
            <a:off x="6172200" y="2505075"/>
            <a:ext cx="5183100" cy="36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21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21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21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seul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2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2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2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22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3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3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3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u avec légende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4"/>
          <p:cNvSpPr txBox="1"/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4"/>
          <p:cNvSpPr txBox="1"/>
          <p:nvPr>
            <p:ph idx="1" type="body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24"/>
          <p:cNvSpPr txBox="1"/>
          <p:nvPr>
            <p:ph idx="2" type="body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24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24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4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avec légende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5"/>
          <p:cNvSpPr txBox="1"/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5"/>
          <p:cNvSpPr/>
          <p:nvPr>
            <p:ph idx="2" type="pic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5"/>
          <p:cNvSpPr txBox="1"/>
          <p:nvPr>
            <p:ph idx="1" type="body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25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5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5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6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  <a:defRPr b="0" i="0" sz="44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6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6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" name="Google Shape;9;p16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" name="Google Shape;10;p16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1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9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0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2.jpg"/><Relationship Id="rId4" Type="http://schemas.openxmlformats.org/officeDocument/2006/relationships/image" Target="../media/image3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3.jpg"/><Relationship Id="rId4" Type="http://schemas.openxmlformats.org/officeDocument/2006/relationships/image" Target="../media/image3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Relationship Id="rId4" Type="http://schemas.openxmlformats.org/officeDocument/2006/relationships/image" Target="../media/image3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jpg"/><Relationship Id="rId4" Type="http://schemas.openxmlformats.org/officeDocument/2006/relationships/image" Target="../media/image3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5.png"/><Relationship Id="rId5" Type="http://schemas.openxmlformats.org/officeDocument/2006/relationships/image" Target="../media/image8.png"/><Relationship Id="rId6" Type="http://schemas.openxmlformats.org/officeDocument/2006/relationships/image" Target="../media/image13.png"/><Relationship Id="rId7" Type="http://schemas.openxmlformats.org/officeDocument/2006/relationships/image" Target="../media/image12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19.png"/><Relationship Id="rId5" Type="http://schemas.openxmlformats.org/officeDocument/2006/relationships/image" Target="../media/image15.png"/><Relationship Id="rId6" Type="http://schemas.openxmlformats.org/officeDocument/2006/relationships/image" Target="../media/image7.png"/><Relationship Id="rId7" Type="http://schemas.openxmlformats.org/officeDocument/2006/relationships/image" Target="../media/image21.png"/><Relationship Id="rId8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14.png"/><Relationship Id="rId9" Type="http://schemas.openxmlformats.org/officeDocument/2006/relationships/image" Target="../media/image18.png"/><Relationship Id="rId5" Type="http://schemas.openxmlformats.org/officeDocument/2006/relationships/image" Target="../media/image16.png"/><Relationship Id="rId6" Type="http://schemas.openxmlformats.org/officeDocument/2006/relationships/image" Target="../media/image22.png"/><Relationship Id="rId7" Type="http://schemas.openxmlformats.org/officeDocument/2006/relationships/image" Target="../media/image38.png"/><Relationship Id="rId8" Type="http://schemas.openxmlformats.org/officeDocument/2006/relationships/image" Target="../media/image1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3.png"/><Relationship Id="rId4" Type="http://schemas.openxmlformats.org/officeDocument/2006/relationships/image" Target="../media/image28.png"/><Relationship Id="rId5" Type="http://schemas.openxmlformats.org/officeDocument/2006/relationships/image" Target="../media/image26.png"/><Relationship Id="rId6" Type="http://schemas.openxmlformats.org/officeDocument/2006/relationships/image" Target="../media/image24.png"/><Relationship Id="rId7" Type="http://schemas.openxmlformats.org/officeDocument/2006/relationships/image" Target="../media/image2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5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Une image contenant art, statue, sculpture&#10;&#10;Description générée automatiquement" id="85" name="Google Shape;85;p1"/>
          <p:cNvPicPr preferRelativeResize="0"/>
          <p:nvPr/>
        </p:nvPicPr>
        <p:blipFill rotWithShape="1">
          <a:blip r:embed="rId3">
            <a:alphaModFix/>
          </a:blip>
          <a:srcRect b="-1" l="0" r="-1" t="13279"/>
          <a:stretch/>
        </p:blipFill>
        <p:spPr>
          <a:xfrm>
            <a:off x="4283902" y="10"/>
            <a:ext cx="7908098" cy="6857992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C0C0C"/>
              </a:gs>
              <a:gs pos="36000">
                <a:srgbClr val="0C0C0C"/>
              </a:gs>
              <a:gs pos="81000">
                <a:srgbClr val="0C0C0C">
                  <a:alpha val="0"/>
                </a:srgbClr>
              </a:gs>
              <a:gs pos="100000">
                <a:srgbClr val="0C0C0C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1"/>
          <p:cNvSpPr txBox="1"/>
          <p:nvPr>
            <p:ph type="ctrTitle"/>
          </p:nvPr>
        </p:nvSpPr>
        <p:spPr>
          <a:xfrm>
            <a:off x="728663" y="1115219"/>
            <a:ext cx="5505449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Play"/>
              <a:buNone/>
            </a:pPr>
            <a:r>
              <a:rPr lang="fr-FR" sz="5000">
                <a:solidFill>
                  <a:schemeClr val="lt1"/>
                </a:solidFill>
              </a:rPr>
              <a:t>Zombicide : Le Jeu</a:t>
            </a:r>
            <a:endParaRPr/>
          </a:p>
        </p:txBody>
      </p:sp>
      <p:cxnSp>
        <p:nvCxnSpPr>
          <p:cNvPr id="88" name="Google Shape;88;p1"/>
          <p:cNvCxnSpPr/>
          <p:nvPr/>
        </p:nvCxnSpPr>
        <p:spPr>
          <a:xfrm rot="10800000">
            <a:off x="128585" y="3681408"/>
            <a:ext cx="11934820" cy="0"/>
          </a:xfrm>
          <a:prstGeom prst="straightConnector1">
            <a:avLst/>
          </a:prstGeom>
          <a:noFill/>
          <a:ln cap="flat" cmpd="sng" w="127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Une image contenant intérieur, abandonné, dégradation, meubles&#10;&#10;Description générée automatiquement" id="191" name="Google Shape;191;p5"/>
          <p:cNvPicPr preferRelativeResize="0"/>
          <p:nvPr/>
        </p:nvPicPr>
        <p:blipFill rotWithShape="1">
          <a:blip r:embed="rId3">
            <a:alphaModFix/>
          </a:blip>
          <a:srcRect b="1724" l="0" r="9089" t="26352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5"/>
          <p:cNvSpPr/>
          <p:nvPr/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33000">
                <a:srgbClr val="000000">
                  <a:alpha val="63921"/>
                </a:srgbClr>
              </a:gs>
              <a:gs pos="58000">
                <a:schemeClr val="dk1"/>
              </a:gs>
              <a:gs pos="100000">
                <a:schemeClr val="dk1"/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5"/>
          <p:cNvSpPr txBox="1"/>
          <p:nvPr>
            <p:ph type="title"/>
          </p:nvPr>
        </p:nvSpPr>
        <p:spPr>
          <a:xfrm>
            <a:off x="599825" y="499425"/>
            <a:ext cx="4208700" cy="107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Play"/>
              <a:buNone/>
            </a:pPr>
            <a:r>
              <a:rPr lang="fr-FR" sz="4800">
                <a:solidFill>
                  <a:schemeClr val="lt1"/>
                </a:solidFill>
              </a:rPr>
              <a:t>La Pharmacie : </a:t>
            </a:r>
            <a:endParaRPr/>
          </a:p>
        </p:txBody>
      </p:sp>
      <p:sp>
        <p:nvSpPr>
          <p:cNvPr id="194" name="Google Shape;194;p5"/>
          <p:cNvSpPr/>
          <p:nvPr/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5"/>
          <p:cNvSpPr/>
          <p:nvPr/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Une image contenant intérieur, bâtiment, sol, pièce&#10;&#10;Description générée automatiquement" id="201" name="Google Shape;201;p6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18260" l="9091" r="-1" t="9815"/>
          <a:stretch/>
        </p:blipFill>
        <p:spPr>
          <a:xfrm>
            <a:off x="-2" y="10"/>
            <a:ext cx="8668512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6"/>
          <p:cNvSpPr/>
          <p:nvPr/>
        </p:nvSpPr>
        <p:spPr>
          <a:xfrm flipH="1">
            <a:off x="2788244" y="0"/>
            <a:ext cx="9403756" cy="6858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30000">
                <a:srgbClr val="000000">
                  <a:alpha val="63921"/>
                </a:srgbClr>
              </a:gs>
              <a:gs pos="58000">
                <a:schemeClr val="dk1"/>
              </a:gs>
              <a:gs pos="100000">
                <a:schemeClr val="dk1"/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6"/>
          <p:cNvSpPr txBox="1"/>
          <p:nvPr>
            <p:ph type="title"/>
          </p:nvPr>
        </p:nvSpPr>
        <p:spPr>
          <a:xfrm>
            <a:off x="7986750" y="539425"/>
            <a:ext cx="4674900" cy="1096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Play"/>
              <a:buNone/>
            </a:pPr>
            <a:r>
              <a:rPr lang="fr-FR" sz="4800">
                <a:solidFill>
                  <a:schemeClr val="lt1"/>
                </a:solidFill>
              </a:rPr>
              <a:t>Le Continental</a:t>
            </a:r>
            <a:endParaRPr/>
          </a:p>
        </p:txBody>
      </p:sp>
      <p:sp>
        <p:nvSpPr>
          <p:cNvPr id="204" name="Google Shape;204;p6"/>
          <p:cNvSpPr/>
          <p:nvPr/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6"/>
          <p:cNvSpPr/>
          <p:nvPr/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Une image contenant meubles, intérieur, chaise, sol&#10;&#10;Description générée automatiquement" id="211" name="Google Shape;211;p7"/>
          <p:cNvPicPr preferRelativeResize="0"/>
          <p:nvPr/>
        </p:nvPicPr>
        <p:blipFill rotWithShape="1">
          <a:blip r:embed="rId3">
            <a:alphaModFix/>
          </a:blip>
          <a:srcRect b="17023" l="0" r="9089" t="11054"/>
          <a:stretch/>
        </p:blipFill>
        <p:spPr>
          <a:xfrm>
            <a:off x="3523485" y="10"/>
            <a:ext cx="8668512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7"/>
          <p:cNvSpPr/>
          <p:nvPr/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33000">
                <a:srgbClr val="000000">
                  <a:alpha val="63921"/>
                </a:srgbClr>
              </a:gs>
              <a:gs pos="58000">
                <a:schemeClr val="dk1"/>
              </a:gs>
              <a:gs pos="100000">
                <a:schemeClr val="dk1"/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7"/>
          <p:cNvSpPr txBox="1"/>
          <p:nvPr>
            <p:ph type="title"/>
          </p:nvPr>
        </p:nvSpPr>
        <p:spPr>
          <a:xfrm>
            <a:off x="599833" y="625683"/>
            <a:ext cx="4023360" cy="159479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Play"/>
              <a:buNone/>
            </a:pPr>
            <a:r>
              <a:rPr lang="fr-FR" sz="4800">
                <a:solidFill>
                  <a:schemeClr val="lt1"/>
                </a:solidFill>
              </a:rPr>
              <a:t>Les Salles standards:</a:t>
            </a:r>
            <a:endParaRPr/>
          </a:p>
        </p:txBody>
      </p:sp>
      <p:sp>
        <p:nvSpPr>
          <p:cNvPr id="214" name="Google Shape;214;p7"/>
          <p:cNvSpPr/>
          <p:nvPr/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" name="Google Shape;215;p7"/>
          <p:cNvSpPr/>
          <p:nvPr/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3"/>
          <p:cNvSpPr txBox="1"/>
          <p:nvPr>
            <p:ph type="title"/>
          </p:nvPr>
        </p:nvSpPr>
        <p:spPr>
          <a:xfrm>
            <a:off x="6981863" y="1661477"/>
            <a:ext cx="4391100" cy="13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lay"/>
              <a:buNone/>
            </a:pPr>
            <a:r>
              <a:rPr lang="fr-FR" sz="4000">
                <a:solidFill>
                  <a:schemeClr val="lt1"/>
                </a:solidFill>
              </a:rPr>
              <a:t>Extension</a:t>
            </a:r>
            <a:endParaRPr/>
          </a:p>
        </p:txBody>
      </p:sp>
      <p:pic>
        <p:nvPicPr>
          <p:cNvPr id="221" name="Google Shape;221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937350" y="0"/>
            <a:ext cx="6857999" cy="68579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2" name="Google Shape;222;p13"/>
          <p:cNvGrpSpPr/>
          <p:nvPr/>
        </p:nvGrpSpPr>
        <p:grpSpPr>
          <a:xfrm>
            <a:off x="5356418" y="276"/>
            <a:ext cx="874718" cy="6857455"/>
            <a:chOff x="5395368" y="1"/>
            <a:chExt cx="874718" cy="6857455"/>
          </a:xfrm>
        </p:grpSpPr>
        <p:sp>
          <p:nvSpPr>
            <p:cNvPr id="223" name="Google Shape;223;p13"/>
            <p:cNvSpPr/>
            <p:nvPr/>
          </p:nvSpPr>
          <p:spPr>
            <a:xfrm rot="-5400000">
              <a:off x="2404000" y="2991370"/>
              <a:ext cx="6857455" cy="874716"/>
            </a:xfrm>
            <a:custGeom>
              <a:rect b="b" l="l" r="r" t="t"/>
              <a:pathLst>
                <a:path extrusionOk="0" h="874716" w="6857455">
                  <a:moveTo>
                    <a:pt x="6857455" y="804643"/>
                  </a:moveTo>
                  <a:lnTo>
                    <a:pt x="6857455" y="562246"/>
                  </a:lnTo>
                  <a:lnTo>
                    <a:pt x="6829178" y="551284"/>
                  </a:lnTo>
                  <a:cubicBezTo>
                    <a:pt x="6805745" y="539044"/>
                    <a:pt x="6784885" y="521708"/>
                    <a:pt x="6766024" y="500372"/>
                  </a:cubicBezTo>
                  <a:cubicBezTo>
                    <a:pt x="6755166" y="488179"/>
                    <a:pt x="6746784" y="486845"/>
                    <a:pt x="6734971" y="500944"/>
                  </a:cubicBezTo>
                  <a:cubicBezTo>
                    <a:pt x="6721257" y="517326"/>
                    <a:pt x="6701634" y="510850"/>
                    <a:pt x="6683915" y="507040"/>
                  </a:cubicBezTo>
                  <a:cubicBezTo>
                    <a:pt x="6665629" y="503230"/>
                    <a:pt x="6647148" y="499228"/>
                    <a:pt x="6628860" y="495418"/>
                  </a:cubicBezTo>
                  <a:cubicBezTo>
                    <a:pt x="6615335" y="492752"/>
                    <a:pt x="6601999" y="490466"/>
                    <a:pt x="6588662" y="487227"/>
                  </a:cubicBezTo>
                  <a:cubicBezTo>
                    <a:pt x="6547133" y="477129"/>
                    <a:pt x="6509794" y="480177"/>
                    <a:pt x="6476074" y="511230"/>
                  </a:cubicBezTo>
                  <a:cubicBezTo>
                    <a:pt x="6450356" y="535043"/>
                    <a:pt x="6417399" y="542093"/>
                    <a:pt x="6382345" y="534853"/>
                  </a:cubicBezTo>
                  <a:cubicBezTo>
                    <a:pt x="6377963" y="533901"/>
                    <a:pt x="6372439" y="530091"/>
                    <a:pt x="6369391" y="531615"/>
                  </a:cubicBezTo>
                  <a:cubicBezTo>
                    <a:pt x="6323479" y="553904"/>
                    <a:pt x="6287092" y="514658"/>
                    <a:pt x="6244799" y="512182"/>
                  </a:cubicBezTo>
                  <a:cubicBezTo>
                    <a:pt x="6226130" y="511040"/>
                    <a:pt x="6207079" y="496942"/>
                    <a:pt x="6190315" y="485703"/>
                  </a:cubicBezTo>
                  <a:cubicBezTo>
                    <a:pt x="6167262" y="470271"/>
                    <a:pt x="6146687" y="455412"/>
                    <a:pt x="6115446" y="462270"/>
                  </a:cubicBezTo>
                  <a:cubicBezTo>
                    <a:pt x="6084203" y="469319"/>
                    <a:pt x="6055627" y="456364"/>
                    <a:pt x="6032194" y="434266"/>
                  </a:cubicBezTo>
                  <a:cubicBezTo>
                    <a:pt x="6014287" y="417501"/>
                    <a:pt x="5994665" y="415977"/>
                    <a:pt x="5971042" y="420738"/>
                  </a:cubicBezTo>
                  <a:cubicBezTo>
                    <a:pt x="5941513" y="426645"/>
                    <a:pt x="5910842" y="427027"/>
                    <a:pt x="5880933" y="430646"/>
                  </a:cubicBezTo>
                  <a:cubicBezTo>
                    <a:pt x="5874454" y="431408"/>
                    <a:pt x="5866265" y="434076"/>
                    <a:pt x="5862452" y="438648"/>
                  </a:cubicBezTo>
                  <a:cubicBezTo>
                    <a:pt x="5815779" y="495418"/>
                    <a:pt x="5750055" y="495990"/>
                    <a:pt x="5685283" y="498658"/>
                  </a:cubicBezTo>
                  <a:cubicBezTo>
                    <a:pt x="5646039" y="500372"/>
                    <a:pt x="5606604" y="500372"/>
                    <a:pt x="5567169" y="499420"/>
                  </a:cubicBezTo>
                  <a:cubicBezTo>
                    <a:pt x="5553832" y="499228"/>
                    <a:pt x="5539736" y="496180"/>
                    <a:pt x="5527923" y="490466"/>
                  </a:cubicBezTo>
                  <a:cubicBezTo>
                    <a:pt x="5503348" y="478463"/>
                    <a:pt x="5480680" y="462843"/>
                    <a:pt x="5456292" y="450650"/>
                  </a:cubicBezTo>
                  <a:cubicBezTo>
                    <a:pt x="5447151" y="445886"/>
                    <a:pt x="5435338" y="445696"/>
                    <a:pt x="5424670" y="444934"/>
                  </a:cubicBezTo>
                  <a:cubicBezTo>
                    <a:pt x="5405809" y="443410"/>
                    <a:pt x="5384854" y="447982"/>
                    <a:pt x="5368662" y="441124"/>
                  </a:cubicBezTo>
                  <a:cubicBezTo>
                    <a:pt x="5326559" y="423407"/>
                    <a:pt x="5287123" y="427407"/>
                    <a:pt x="5247118" y="444934"/>
                  </a:cubicBezTo>
                  <a:cubicBezTo>
                    <a:pt x="5191108" y="469509"/>
                    <a:pt x="5138148" y="467605"/>
                    <a:pt x="5088617" y="428742"/>
                  </a:cubicBezTo>
                  <a:cubicBezTo>
                    <a:pt x="5066328" y="411215"/>
                    <a:pt x="5044609" y="419596"/>
                    <a:pt x="5025750" y="433694"/>
                  </a:cubicBezTo>
                  <a:cubicBezTo>
                    <a:pt x="5004032" y="450078"/>
                    <a:pt x="4982885" y="454268"/>
                    <a:pt x="4957930" y="442268"/>
                  </a:cubicBezTo>
                  <a:cubicBezTo>
                    <a:pt x="4952404" y="439600"/>
                    <a:pt x="4944594" y="440933"/>
                    <a:pt x="4938116" y="441886"/>
                  </a:cubicBezTo>
                  <a:cubicBezTo>
                    <a:pt x="4901158" y="446648"/>
                    <a:pt x="4864009" y="454650"/>
                    <a:pt x="4833910" y="421693"/>
                  </a:cubicBezTo>
                  <a:cubicBezTo>
                    <a:pt x="4828004" y="415214"/>
                    <a:pt x="4818097" y="412549"/>
                    <a:pt x="4810095" y="408167"/>
                  </a:cubicBezTo>
                  <a:cubicBezTo>
                    <a:pt x="4776566" y="390258"/>
                    <a:pt x="4777900" y="391974"/>
                    <a:pt x="4747991" y="413691"/>
                  </a:cubicBezTo>
                  <a:cubicBezTo>
                    <a:pt x="4732369" y="425121"/>
                    <a:pt x="4710842" y="436742"/>
                    <a:pt x="4692745" y="435790"/>
                  </a:cubicBezTo>
                  <a:cubicBezTo>
                    <a:pt x="4583584" y="430075"/>
                    <a:pt x="4479758" y="457508"/>
                    <a:pt x="4375933" y="483417"/>
                  </a:cubicBezTo>
                  <a:cubicBezTo>
                    <a:pt x="4311923" y="499420"/>
                    <a:pt x="4249436" y="500372"/>
                    <a:pt x="4185426" y="484179"/>
                  </a:cubicBezTo>
                  <a:cubicBezTo>
                    <a:pt x="4139133" y="472367"/>
                    <a:pt x="4095315" y="491800"/>
                    <a:pt x="4052072" y="505134"/>
                  </a:cubicBezTo>
                  <a:cubicBezTo>
                    <a:pt x="4043117" y="507799"/>
                    <a:pt x="4034735" y="518278"/>
                    <a:pt x="4029973" y="527233"/>
                  </a:cubicBezTo>
                  <a:cubicBezTo>
                    <a:pt x="4012826" y="558858"/>
                    <a:pt x="3984441" y="563810"/>
                    <a:pt x="3948626" y="550666"/>
                  </a:cubicBezTo>
                  <a:cubicBezTo>
                    <a:pt x="3920241" y="540377"/>
                    <a:pt x="3894332" y="526661"/>
                    <a:pt x="3871280" y="502275"/>
                  </a:cubicBezTo>
                  <a:cubicBezTo>
                    <a:pt x="3844229" y="473701"/>
                    <a:pt x="3816224" y="441124"/>
                    <a:pt x="3774312" y="429122"/>
                  </a:cubicBezTo>
                  <a:cubicBezTo>
                    <a:pt x="3756214" y="423979"/>
                    <a:pt x="3740593" y="423217"/>
                    <a:pt x="3721543" y="428552"/>
                  </a:cubicBezTo>
                  <a:cubicBezTo>
                    <a:pt x="3684583" y="438837"/>
                    <a:pt x="3647436" y="446078"/>
                    <a:pt x="3612763" y="414263"/>
                  </a:cubicBezTo>
                  <a:cubicBezTo>
                    <a:pt x="3593712" y="396736"/>
                    <a:pt x="3567994" y="385496"/>
                    <a:pt x="3537323" y="389878"/>
                  </a:cubicBezTo>
                  <a:cubicBezTo>
                    <a:pt x="3499031" y="395402"/>
                    <a:pt x="3464168" y="381496"/>
                    <a:pt x="3431593" y="360921"/>
                  </a:cubicBezTo>
                  <a:cubicBezTo>
                    <a:pt x="3419971" y="353491"/>
                    <a:pt x="3405682" y="349301"/>
                    <a:pt x="3392158" y="345681"/>
                  </a:cubicBezTo>
                  <a:cubicBezTo>
                    <a:pt x="3360915" y="337298"/>
                    <a:pt x="3329480" y="329868"/>
                    <a:pt x="3297856" y="323010"/>
                  </a:cubicBezTo>
                  <a:cubicBezTo>
                    <a:pt x="3271948" y="317296"/>
                    <a:pt x="3245849" y="313104"/>
                    <a:pt x="3219748" y="308151"/>
                  </a:cubicBezTo>
                  <a:cubicBezTo>
                    <a:pt x="3191173" y="302817"/>
                    <a:pt x="3168502" y="290433"/>
                    <a:pt x="3156692" y="261668"/>
                  </a:cubicBezTo>
                  <a:cubicBezTo>
                    <a:pt x="3152882" y="252524"/>
                    <a:pt x="3143737" y="245283"/>
                    <a:pt x="3136497" y="237663"/>
                  </a:cubicBezTo>
                  <a:cubicBezTo>
                    <a:pt x="3131355" y="232139"/>
                    <a:pt x="3124495" y="227947"/>
                    <a:pt x="3119733" y="222233"/>
                  </a:cubicBezTo>
                  <a:cubicBezTo>
                    <a:pt x="3094776" y="192132"/>
                    <a:pt x="3070201" y="161843"/>
                    <a:pt x="3045436" y="131742"/>
                  </a:cubicBezTo>
                  <a:cubicBezTo>
                    <a:pt x="3042958" y="128884"/>
                    <a:pt x="3040292" y="125455"/>
                    <a:pt x="3037054" y="124121"/>
                  </a:cubicBezTo>
                  <a:cubicBezTo>
                    <a:pt x="3003525" y="110215"/>
                    <a:pt x="2969614" y="97070"/>
                    <a:pt x="2936466" y="82400"/>
                  </a:cubicBezTo>
                  <a:cubicBezTo>
                    <a:pt x="2923702" y="76686"/>
                    <a:pt x="2910558" y="69637"/>
                    <a:pt x="2901031" y="59731"/>
                  </a:cubicBezTo>
                  <a:cubicBezTo>
                    <a:pt x="2879314" y="37250"/>
                    <a:pt x="2859502" y="12866"/>
                    <a:pt x="2828259" y="3149"/>
                  </a:cubicBezTo>
                  <a:cubicBezTo>
                    <a:pt x="2819114" y="293"/>
                    <a:pt x="2808256" y="-1231"/>
                    <a:pt x="2799492" y="1245"/>
                  </a:cubicBezTo>
                  <a:cubicBezTo>
                    <a:pt x="2763867" y="11532"/>
                    <a:pt x="2729005" y="24296"/>
                    <a:pt x="2693570" y="35154"/>
                  </a:cubicBezTo>
                  <a:cubicBezTo>
                    <a:pt x="2671092" y="41823"/>
                    <a:pt x="2650707" y="49825"/>
                    <a:pt x="2639847" y="73448"/>
                  </a:cubicBezTo>
                  <a:cubicBezTo>
                    <a:pt x="2636801" y="80114"/>
                    <a:pt x="2628226" y="87354"/>
                    <a:pt x="2621178" y="88688"/>
                  </a:cubicBezTo>
                  <a:cubicBezTo>
                    <a:pt x="2575839" y="97260"/>
                    <a:pt x="2531069" y="101451"/>
                    <a:pt x="2489348" y="72304"/>
                  </a:cubicBezTo>
                  <a:cubicBezTo>
                    <a:pt x="2480585" y="66017"/>
                    <a:pt x="2464201" y="66017"/>
                    <a:pt x="2452580" y="68683"/>
                  </a:cubicBezTo>
                  <a:cubicBezTo>
                    <a:pt x="2407811" y="78590"/>
                    <a:pt x="2365328" y="82020"/>
                    <a:pt x="2326464" y="50395"/>
                  </a:cubicBezTo>
                  <a:cubicBezTo>
                    <a:pt x="2321892" y="46585"/>
                    <a:pt x="2307224" y="50015"/>
                    <a:pt x="2300365" y="54777"/>
                  </a:cubicBezTo>
                  <a:cubicBezTo>
                    <a:pt x="2234259" y="101261"/>
                    <a:pt x="2198064" y="102405"/>
                    <a:pt x="2130434" y="58397"/>
                  </a:cubicBezTo>
                  <a:cubicBezTo>
                    <a:pt x="2126052" y="55539"/>
                    <a:pt x="2120337" y="52301"/>
                    <a:pt x="2118621" y="47919"/>
                  </a:cubicBezTo>
                  <a:cubicBezTo>
                    <a:pt x="2107001" y="19914"/>
                    <a:pt x="2082236" y="19152"/>
                    <a:pt x="2057659" y="16866"/>
                  </a:cubicBezTo>
                  <a:cubicBezTo>
                    <a:pt x="2030608" y="14390"/>
                    <a:pt x="2003555" y="11152"/>
                    <a:pt x="1976314" y="8865"/>
                  </a:cubicBezTo>
                  <a:cubicBezTo>
                    <a:pt x="1971550" y="8483"/>
                    <a:pt x="1966216" y="10007"/>
                    <a:pt x="1961454" y="11724"/>
                  </a:cubicBezTo>
                  <a:cubicBezTo>
                    <a:pt x="1943165" y="18010"/>
                    <a:pt x="1925449" y="27154"/>
                    <a:pt x="1906588" y="30964"/>
                  </a:cubicBezTo>
                  <a:cubicBezTo>
                    <a:pt x="1865821" y="39156"/>
                    <a:pt x="1826385" y="55539"/>
                    <a:pt x="1783330" y="48871"/>
                  </a:cubicBezTo>
                  <a:cubicBezTo>
                    <a:pt x="1775902" y="47729"/>
                    <a:pt x="1767327" y="53253"/>
                    <a:pt x="1759327" y="55349"/>
                  </a:cubicBezTo>
                  <a:cubicBezTo>
                    <a:pt x="1744849" y="58969"/>
                    <a:pt x="1730750" y="64111"/>
                    <a:pt x="1716082" y="65445"/>
                  </a:cubicBezTo>
                  <a:cubicBezTo>
                    <a:pt x="1677218" y="68875"/>
                    <a:pt x="1637975" y="71924"/>
                    <a:pt x="1598920" y="72114"/>
                  </a:cubicBezTo>
                  <a:cubicBezTo>
                    <a:pt x="1580061" y="72304"/>
                    <a:pt x="1561201" y="65065"/>
                    <a:pt x="1542150" y="62207"/>
                  </a:cubicBezTo>
                  <a:cubicBezTo>
                    <a:pt x="1533578" y="60873"/>
                    <a:pt x="1519669" y="58587"/>
                    <a:pt x="1516813" y="62779"/>
                  </a:cubicBezTo>
                  <a:cubicBezTo>
                    <a:pt x="1494714" y="94592"/>
                    <a:pt x="1463661" y="88496"/>
                    <a:pt x="1432228" y="88116"/>
                  </a:cubicBezTo>
                  <a:cubicBezTo>
                    <a:pt x="1362884" y="87354"/>
                    <a:pt x="1295826" y="60493"/>
                    <a:pt x="1224765" y="71924"/>
                  </a:cubicBezTo>
                  <a:cubicBezTo>
                    <a:pt x="1204191" y="75162"/>
                    <a:pt x="1181330" y="62397"/>
                    <a:pt x="1159231" y="58207"/>
                  </a:cubicBezTo>
                  <a:cubicBezTo>
                    <a:pt x="1147801" y="56111"/>
                    <a:pt x="1135228" y="53633"/>
                    <a:pt x="1124370" y="56301"/>
                  </a:cubicBezTo>
                  <a:cubicBezTo>
                    <a:pt x="1107605" y="60493"/>
                    <a:pt x="1091411" y="68113"/>
                    <a:pt x="1075600" y="75542"/>
                  </a:cubicBezTo>
                  <a:cubicBezTo>
                    <a:pt x="1046261" y="89258"/>
                    <a:pt x="1016162" y="89258"/>
                    <a:pt x="986633" y="79162"/>
                  </a:cubicBezTo>
                  <a:cubicBezTo>
                    <a:pt x="944722" y="64873"/>
                    <a:pt x="903193" y="64873"/>
                    <a:pt x="861089" y="76304"/>
                  </a:cubicBezTo>
                  <a:cubicBezTo>
                    <a:pt x="826990" y="85638"/>
                    <a:pt x="791935" y="92116"/>
                    <a:pt x="759168" y="104689"/>
                  </a:cubicBezTo>
                  <a:cubicBezTo>
                    <a:pt x="744689" y="110215"/>
                    <a:pt x="732497" y="126597"/>
                    <a:pt x="723735" y="140696"/>
                  </a:cubicBezTo>
                  <a:cubicBezTo>
                    <a:pt x="706018" y="169271"/>
                    <a:pt x="674013" y="169081"/>
                    <a:pt x="647532" y="147934"/>
                  </a:cubicBezTo>
                  <a:cubicBezTo>
                    <a:pt x="619717" y="125645"/>
                    <a:pt x="584664" y="112501"/>
                    <a:pt x="552659" y="95926"/>
                  </a:cubicBezTo>
                  <a:cubicBezTo>
                    <a:pt x="549993" y="94592"/>
                    <a:pt x="545039" y="96116"/>
                    <a:pt x="541800" y="97640"/>
                  </a:cubicBezTo>
                  <a:cubicBezTo>
                    <a:pt x="488649" y="122407"/>
                    <a:pt x="433593" y="126979"/>
                    <a:pt x="375107" y="123169"/>
                  </a:cubicBezTo>
                  <a:cubicBezTo>
                    <a:pt x="341960" y="121073"/>
                    <a:pt x="307289" y="137076"/>
                    <a:pt x="273567" y="145458"/>
                  </a:cubicBezTo>
                  <a:cubicBezTo>
                    <a:pt x="269757" y="146410"/>
                    <a:pt x="266519" y="151174"/>
                    <a:pt x="264043" y="154792"/>
                  </a:cubicBezTo>
                  <a:cubicBezTo>
                    <a:pt x="240228" y="190800"/>
                    <a:pt x="208223" y="200706"/>
                    <a:pt x="169360" y="177273"/>
                  </a:cubicBezTo>
                  <a:cubicBezTo>
                    <a:pt x="143643" y="161651"/>
                    <a:pt x="118114" y="158032"/>
                    <a:pt x="89347" y="157460"/>
                  </a:cubicBezTo>
                  <a:cubicBezTo>
                    <a:pt x="71059" y="157078"/>
                    <a:pt x="52962" y="147934"/>
                    <a:pt x="34291" y="145268"/>
                  </a:cubicBezTo>
                  <a:lnTo>
                    <a:pt x="0" y="142056"/>
                  </a:lnTo>
                  <a:lnTo>
                    <a:pt x="0" y="849556"/>
                  </a:lnTo>
                  <a:lnTo>
                    <a:pt x="60652" y="844783"/>
                  </a:lnTo>
                  <a:cubicBezTo>
                    <a:pt x="80251" y="839473"/>
                    <a:pt x="99446" y="832043"/>
                    <a:pt x="119068" y="827281"/>
                  </a:cubicBezTo>
                  <a:cubicBezTo>
                    <a:pt x="137355" y="822899"/>
                    <a:pt x="154501" y="812802"/>
                    <a:pt x="171840" y="804420"/>
                  </a:cubicBezTo>
                  <a:cubicBezTo>
                    <a:pt x="204985" y="788417"/>
                    <a:pt x="240420" y="798514"/>
                    <a:pt x="274329" y="794324"/>
                  </a:cubicBezTo>
                  <a:cubicBezTo>
                    <a:pt x="285188" y="792990"/>
                    <a:pt x="296046" y="791466"/>
                    <a:pt x="306715" y="788798"/>
                  </a:cubicBezTo>
                  <a:cubicBezTo>
                    <a:pt x="335864" y="781749"/>
                    <a:pt x="365583" y="775653"/>
                    <a:pt x="393967" y="765937"/>
                  </a:cubicBezTo>
                  <a:cubicBezTo>
                    <a:pt x="426165" y="755078"/>
                    <a:pt x="457028" y="740600"/>
                    <a:pt x="493793" y="725549"/>
                  </a:cubicBezTo>
                  <a:cubicBezTo>
                    <a:pt x="506557" y="729360"/>
                    <a:pt x="526180" y="739648"/>
                    <a:pt x="546373" y="740600"/>
                  </a:cubicBezTo>
                  <a:cubicBezTo>
                    <a:pt x="611337" y="743838"/>
                    <a:pt x="672107" y="726121"/>
                    <a:pt x="730211" y="698116"/>
                  </a:cubicBezTo>
                  <a:cubicBezTo>
                    <a:pt x="747927" y="689734"/>
                    <a:pt x="766980" y="684210"/>
                    <a:pt x="784889" y="676018"/>
                  </a:cubicBezTo>
                  <a:cubicBezTo>
                    <a:pt x="791173" y="673161"/>
                    <a:pt x="799365" y="667065"/>
                    <a:pt x="800509" y="661349"/>
                  </a:cubicBezTo>
                  <a:cubicBezTo>
                    <a:pt x="807175" y="628201"/>
                    <a:pt x="831942" y="628772"/>
                    <a:pt x="857661" y="626868"/>
                  </a:cubicBezTo>
                  <a:cubicBezTo>
                    <a:pt x="888332" y="624582"/>
                    <a:pt x="918621" y="619248"/>
                    <a:pt x="949102" y="614676"/>
                  </a:cubicBezTo>
                  <a:cubicBezTo>
                    <a:pt x="953104" y="614104"/>
                    <a:pt x="956722" y="610104"/>
                    <a:pt x="960342" y="607435"/>
                  </a:cubicBezTo>
                  <a:cubicBezTo>
                    <a:pt x="965867" y="603435"/>
                    <a:pt x="971011" y="597339"/>
                    <a:pt x="977109" y="595815"/>
                  </a:cubicBezTo>
                  <a:cubicBezTo>
                    <a:pt x="1008350" y="588385"/>
                    <a:pt x="1039783" y="582099"/>
                    <a:pt x="1071218" y="575240"/>
                  </a:cubicBezTo>
                  <a:cubicBezTo>
                    <a:pt x="1078266" y="573716"/>
                    <a:pt x="1085505" y="571812"/>
                    <a:pt x="1091983" y="568764"/>
                  </a:cubicBezTo>
                  <a:cubicBezTo>
                    <a:pt x="1098079" y="565906"/>
                    <a:pt x="1103223" y="560952"/>
                    <a:pt x="1109321" y="557904"/>
                  </a:cubicBezTo>
                  <a:cubicBezTo>
                    <a:pt x="1125892" y="549714"/>
                    <a:pt x="1142851" y="542093"/>
                    <a:pt x="1162279" y="532949"/>
                  </a:cubicBezTo>
                  <a:cubicBezTo>
                    <a:pt x="1173138" y="550094"/>
                    <a:pt x="1187810" y="540377"/>
                    <a:pt x="1206097" y="532187"/>
                  </a:cubicBezTo>
                  <a:cubicBezTo>
                    <a:pt x="1224765" y="523805"/>
                    <a:pt x="1246292" y="521137"/>
                    <a:pt x="1266867" y="518088"/>
                  </a:cubicBezTo>
                  <a:cubicBezTo>
                    <a:pt x="1304588" y="512564"/>
                    <a:pt x="1342499" y="509134"/>
                    <a:pt x="1380219" y="504182"/>
                  </a:cubicBezTo>
                  <a:cubicBezTo>
                    <a:pt x="1388221" y="503038"/>
                    <a:pt x="1397365" y="500944"/>
                    <a:pt x="1403461" y="496180"/>
                  </a:cubicBezTo>
                  <a:cubicBezTo>
                    <a:pt x="1445181" y="464175"/>
                    <a:pt x="1495858" y="455222"/>
                    <a:pt x="1544054" y="458268"/>
                  </a:cubicBezTo>
                  <a:cubicBezTo>
                    <a:pt x="1581965" y="460557"/>
                    <a:pt x="1619114" y="462270"/>
                    <a:pt x="1656644" y="459032"/>
                  </a:cubicBezTo>
                  <a:cubicBezTo>
                    <a:pt x="1659502" y="458841"/>
                    <a:pt x="1663312" y="459223"/>
                    <a:pt x="1665406" y="460747"/>
                  </a:cubicBezTo>
                  <a:cubicBezTo>
                    <a:pt x="1678360" y="470843"/>
                    <a:pt x="1691887" y="471605"/>
                    <a:pt x="1708461" y="473318"/>
                  </a:cubicBezTo>
                  <a:cubicBezTo>
                    <a:pt x="1731894" y="475797"/>
                    <a:pt x="1753421" y="474081"/>
                    <a:pt x="1775140" y="469891"/>
                  </a:cubicBezTo>
                  <a:cubicBezTo>
                    <a:pt x="1790952" y="466843"/>
                    <a:pt x="1806953" y="460557"/>
                    <a:pt x="1821051" y="452554"/>
                  </a:cubicBezTo>
                  <a:cubicBezTo>
                    <a:pt x="1840672" y="441314"/>
                    <a:pt x="1859535" y="436934"/>
                    <a:pt x="1878203" y="451792"/>
                  </a:cubicBezTo>
                  <a:cubicBezTo>
                    <a:pt x="1898396" y="467605"/>
                    <a:pt x="1921257" y="462081"/>
                    <a:pt x="1943547" y="462651"/>
                  </a:cubicBezTo>
                  <a:cubicBezTo>
                    <a:pt x="1953262" y="462843"/>
                    <a:pt x="1963550" y="462461"/>
                    <a:pt x="1972884" y="464937"/>
                  </a:cubicBezTo>
                  <a:cubicBezTo>
                    <a:pt x="1999935" y="471987"/>
                    <a:pt x="2026036" y="482655"/>
                    <a:pt x="2053469" y="487417"/>
                  </a:cubicBezTo>
                  <a:cubicBezTo>
                    <a:pt x="2068710" y="490084"/>
                    <a:pt x="2085664" y="485321"/>
                    <a:pt x="2101477" y="481893"/>
                  </a:cubicBezTo>
                  <a:cubicBezTo>
                    <a:pt x="2117479" y="478273"/>
                    <a:pt x="2133290" y="472749"/>
                    <a:pt x="2148722" y="467033"/>
                  </a:cubicBezTo>
                  <a:cubicBezTo>
                    <a:pt x="2159199" y="463223"/>
                    <a:pt x="2170629" y="459603"/>
                    <a:pt x="2179011" y="452744"/>
                  </a:cubicBezTo>
                  <a:cubicBezTo>
                    <a:pt x="2198064" y="437124"/>
                    <a:pt x="2217685" y="434455"/>
                    <a:pt x="2240165" y="442648"/>
                  </a:cubicBezTo>
                  <a:cubicBezTo>
                    <a:pt x="2243593" y="443982"/>
                    <a:pt x="2247594" y="443982"/>
                    <a:pt x="2251404" y="444172"/>
                  </a:cubicBezTo>
                  <a:cubicBezTo>
                    <a:pt x="2312370" y="448172"/>
                    <a:pt x="2373330" y="450650"/>
                    <a:pt x="2433912" y="456746"/>
                  </a:cubicBezTo>
                  <a:cubicBezTo>
                    <a:pt x="2458485" y="459223"/>
                    <a:pt x="2482107" y="470081"/>
                    <a:pt x="2506302" y="476939"/>
                  </a:cubicBezTo>
                  <a:cubicBezTo>
                    <a:pt x="2511256" y="478273"/>
                    <a:pt x="2516783" y="480369"/>
                    <a:pt x="2521735" y="479415"/>
                  </a:cubicBezTo>
                  <a:cubicBezTo>
                    <a:pt x="2575647" y="469891"/>
                    <a:pt x="2626132" y="483797"/>
                    <a:pt x="2675854" y="502086"/>
                  </a:cubicBezTo>
                  <a:cubicBezTo>
                    <a:pt x="2680996" y="503992"/>
                    <a:pt x="2687282" y="503419"/>
                    <a:pt x="2692998" y="503038"/>
                  </a:cubicBezTo>
                  <a:cubicBezTo>
                    <a:pt x="2709003" y="501706"/>
                    <a:pt x="2726337" y="495038"/>
                    <a:pt x="2740816" y="499037"/>
                  </a:cubicBezTo>
                  <a:cubicBezTo>
                    <a:pt x="2779297" y="510088"/>
                    <a:pt x="2817398" y="523423"/>
                    <a:pt x="2853596" y="540187"/>
                  </a:cubicBezTo>
                  <a:cubicBezTo>
                    <a:pt x="2890365" y="557142"/>
                    <a:pt x="2924464" y="571430"/>
                    <a:pt x="2966565" y="554286"/>
                  </a:cubicBezTo>
                  <a:cubicBezTo>
                    <a:pt x="2984472" y="547045"/>
                    <a:pt x="3008095" y="552190"/>
                    <a:pt x="3028671" y="554094"/>
                  </a:cubicBezTo>
                  <a:cubicBezTo>
                    <a:pt x="3043720" y="555618"/>
                    <a:pt x="3058198" y="564192"/>
                    <a:pt x="3073059" y="564192"/>
                  </a:cubicBezTo>
                  <a:cubicBezTo>
                    <a:pt x="3112686" y="564192"/>
                    <a:pt x="3147927" y="574288"/>
                    <a:pt x="3182219" y="594862"/>
                  </a:cubicBezTo>
                  <a:cubicBezTo>
                    <a:pt x="3195557" y="602863"/>
                    <a:pt x="3216322" y="597529"/>
                    <a:pt x="3233656" y="599625"/>
                  </a:cubicBezTo>
                  <a:cubicBezTo>
                    <a:pt x="3251947" y="602101"/>
                    <a:pt x="3270804" y="604387"/>
                    <a:pt x="3288332" y="609914"/>
                  </a:cubicBezTo>
                  <a:cubicBezTo>
                    <a:pt x="3333672" y="624392"/>
                    <a:pt x="3378441" y="640774"/>
                    <a:pt x="3423591" y="656015"/>
                  </a:cubicBezTo>
                  <a:cubicBezTo>
                    <a:pt x="3460738" y="668590"/>
                    <a:pt x="3497317" y="658683"/>
                    <a:pt x="3534084" y="653349"/>
                  </a:cubicBezTo>
                  <a:cubicBezTo>
                    <a:pt x="3557137" y="649919"/>
                    <a:pt x="3578662" y="641727"/>
                    <a:pt x="3604571" y="653918"/>
                  </a:cubicBezTo>
                  <a:cubicBezTo>
                    <a:pt x="3629338" y="665541"/>
                    <a:pt x="3660771" y="662873"/>
                    <a:pt x="3688586" y="669160"/>
                  </a:cubicBezTo>
                  <a:cubicBezTo>
                    <a:pt x="3712020" y="674494"/>
                    <a:pt x="3734687" y="683068"/>
                    <a:pt x="3757358" y="691450"/>
                  </a:cubicBezTo>
                  <a:cubicBezTo>
                    <a:pt x="3788221" y="702881"/>
                    <a:pt x="3818700" y="714881"/>
                    <a:pt x="3852421" y="709167"/>
                  </a:cubicBezTo>
                  <a:cubicBezTo>
                    <a:pt x="3890714" y="702689"/>
                    <a:pt x="3917001" y="727073"/>
                    <a:pt x="3947104" y="743267"/>
                  </a:cubicBezTo>
                  <a:cubicBezTo>
                    <a:pt x="3967869" y="754316"/>
                    <a:pt x="3990538" y="762509"/>
                    <a:pt x="4013208" y="769367"/>
                  </a:cubicBezTo>
                  <a:cubicBezTo>
                    <a:pt x="4043497" y="778321"/>
                    <a:pt x="4074740" y="783655"/>
                    <a:pt x="4105222" y="792418"/>
                  </a:cubicBezTo>
                  <a:cubicBezTo>
                    <a:pt x="4151325" y="805561"/>
                    <a:pt x="4198001" y="815850"/>
                    <a:pt x="4246006" y="808610"/>
                  </a:cubicBezTo>
                  <a:cubicBezTo>
                    <a:pt x="4268105" y="805372"/>
                    <a:pt x="4288682" y="805561"/>
                    <a:pt x="4310779" y="810326"/>
                  </a:cubicBezTo>
                  <a:cubicBezTo>
                    <a:pt x="4346974" y="818136"/>
                    <a:pt x="4384123" y="819089"/>
                    <a:pt x="4413272" y="848235"/>
                  </a:cubicBezTo>
                  <a:cubicBezTo>
                    <a:pt x="4423558" y="858524"/>
                    <a:pt x="4442037" y="861190"/>
                    <a:pt x="4457087" y="866524"/>
                  </a:cubicBezTo>
                  <a:cubicBezTo>
                    <a:pt x="4474424" y="872812"/>
                    <a:pt x="4487186" y="869572"/>
                    <a:pt x="4496523" y="851284"/>
                  </a:cubicBezTo>
                  <a:cubicBezTo>
                    <a:pt x="4500713" y="843093"/>
                    <a:pt x="4512715" y="835091"/>
                    <a:pt x="4522050" y="833757"/>
                  </a:cubicBezTo>
                  <a:cubicBezTo>
                    <a:pt x="4550055" y="829757"/>
                    <a:pt x="4575773" y="835663"/>
                    <a:pt x="4602824" y="848618"/>
                  </a:cubicBezTo>
                  <a:cubicBezTo>
                    <a:pt x="4628161" y="860810"/>
                    <a:pt x="4659786" y="859476"/>
                    <a:pt x="4688553" y="864238"/>
                  </a:cubicBezTo>
                  <a:cubicBezTo>
                    <a:pt x="4708936" y="867668"/>
                    <a:pt x="4729321" y="874716"/>
                    <a:pt x="4749895" y="874716"/>
                  </a:cubicBezTo>
                  <a:cubicBezTo>
                    <a:pt x="4775424" y="874716"/>
                    <a:pt x="4800761" y="868620"/>
                    <a:pt x="4826480" y="866334"/>
                  </a:cubicBezTo>
                  <a:cubicBezTo>
                    <a:pt x="4846482" y="864430"/>
                    <a:pt x="4866867" y="865192"/>
                    <a:pt x="4886870" y="862906"/>
                  </a:cubicBezTo>
                  <a:cubicBezTo>
                    <a:pt x="4903254" y="861190"/>
                    <a:pt x="4919447" y="856810"/>
                    <a:pt x="4935639" y="853190"/>
                  </a:cubicBezTo>
                  <a:cubicBezTo>
                    <a:pt x="4941546" y="851856"/>
                    <a:pt x="4947452" y="846711"/>
                    <a:pt x="4952784" y="847473"/>
                  </a:cubicBezTo>
                  <a:cubicBezTo>
                    <a:pt x="5005745" y="855666"/>
                    <a:pt x="5043847" y="819089"/>
                    <a:pt x="5088617" y="802896"/>
                  </a:cubicBezTo>
                  <a:cubicBezTo>
                    <a:pt x="5135672" y="785749"/>
                    <a:pt x="5181204" y="759461"/>
                    <a:pt x="5233781" y="767271"/>
                  </a:cubicBezTo>
                  <a:cubicBezTo>
                    <a:pt x="5265596" y="772033"/>
                    <a:pt x="5296267" y="783083"/>
                    <a:pt x="5327893" y="789752"/>
                  </a:cubicBezTo>
                  <a:cubicBezTo>
                    <a:pt x="5339132" y="792038"/>
                    <a:pt x="5351705" y="791656"/>
                    <a:pt x="5362946" y="789370"/>
                  </a:cubicBezTo>
                  <a:cubicBezTo>
                    <a:pt x="5417240" y="778891"/>
                    <a:pt x="5470771" y="777367"/>
                    <a:pt x="5524115" y="794514"/>
                  </a:cubicBezTo>
                  <a:cubicBezTo>
                    <a:pt x="5533257" y="797372"/>
                    <a:pt x="5542974" y="800038"/>
                    <a:pt x="5552500" y="800038"/>
                  </a:cubicBezTo>
                  <a:cubicBezTo>
                    <a:pt x="5604697" y="800038"/>
                    <a:pt x="5655944" y="796038"/>
                    <a:pt x="5705857" y="777367"/>
                  </a:cubicBezTo>
                  <a:cubicBezTo>
                    <a:pt x="5722622" y="771080"/>
                    <a:pt x="5743006" y="775081"/>
                    <a:pt x="5761485" y="773557"/>
                  </a:cubicBezTo>
                  <a:cubicBezTo>
                    <a:pt x="5778629" y="772224"/>
                    <a:pt x="5796156" y="771653"/>
                    <a:pt x="5812731" y="767271"/>
                  </a:cubicBezTo>
                  <a:cubicBezTo>
                    <a:pt x="5836925" y="760795"/>
                    <a:pt x="5859404" y="760033"/>
                    <a:pt x="5884361" y="765747"/>
                  </a:cubicBezTo>
                  <a:cubicBezTo>
                    <a:pt x="5908174" y="771080"/>
                    <a:pt x="5933892" y="768415"/>
                    <a:pt x="5958660" y="768605"/>
                  </a:cubicBezTo>
                  <a:cubicBezTo>
                    <a:pt x="5986282" y="768795"/>
                    <a:pt x="6013906" y="768984"/>
                    <a:pt x="6041528" y="768033"/>
                  </a:cubicBezTo>
                  <a:cubicBezTo>
                    <a:pt x="6052579" y="767653"/>
                    <a:pt x="6065151" y="760033"/>
                    <a:pt x="6074297" y="763081"/>
                  </a:cubicBezTo>
                  <a:cubicBezTo>
                    <a:pt x="6103824" y="773366"/>
                    <a:pt x="6133353" y="760985"/>
                    <a:pt x="6162880" y="766509"/>
                  </a:cubicBezTo>
                  <a:cubicBezTo>
                    <a:pt x="6177360" y="769367"/>
                    <a:pt x="6193743" y="761557"/>
                    <a:pt x="6209364" y="760795"/>
                  </a:cubicBezTo>
                  <a:cubicBezTo>
                    <a:pt x="6234892" y="759461"/>
                    <a:pt x="6260419" y="760033"/>
                    <a:pt x="6285948" y="759651"/>
                  </a:cubicBezTo>
                  <a:cubicBezTo>
                    <a:pt x="6294330" y="759461"/>
                    <a:pt x="6302523" y="758699"/>
                    <a:pt x="6310905" y="758316"/>
                  </a:cubicBezTo>
                  <a:cubicBezTo>
                    <a:pt x="6318335" y="757936"/>
                    <a:pt x="6326145" y="756222"/>
                    <a:pt x="6333194" y="757554"/>
                  </a:cubicBezTo>
                  <a:cubicBezTo>
                    <a:pt x="6358723" y="762318"/>
                    <a:pt x="6383869" y="770129"/>
                    <a:pt x="6409586" y="773177"/>
                  </a:cubicBezTo>
                  <a:cubicBezTo>
                    <a:pt x="6431875" y="775843"/>
                    <a:pt x="6454928" y="772224"/>
                    <a:pt x="6477407" y="774129"/>
                  </a:cubicBezTo>
                  <a:cubicBezTo>
                    <a:pt x="6517032" y="777367"/>
                    <a:pt x="6556657" y="783083"/>
                    <a:pt x="6596283" y="786703"/>
                  </a:cubicBezTo>
                  <a:cubicBezTo>
                    <a:pt x="6604857" y="787465"/>
                    <a:pt x="6613809" y="782701"/>
                    <a:pt x="6622573" y="782321"/>
                  </a:cubicBezTo>
                  <a:cubicBezTo>
                    <a:pt x="6650006" y="781369"/>
                    <a:pt x="6677439" y="781177"/>
                    <a:pt x="6704872" y="780607"/>
                  </a:cubicBezTo>
                  <a:cubicBezTo>
                    <a:pt x="6720493" y="780415"/>
                    <a:pt x="6736305" y="780987"/>
                    <a:pt x="6751738" y="779273"/>
                  </a:cubicBezTo>
                  <a:cubicBezTo>
                    <a:pt x="6772120" y="776987"/>
                    <a:pt x="6790599" y="773557"/>
                    <a:pt x="6809650" y="788417"/>
                  </a:cubicBezTo>
                  <a:cubicBezTo>
                    <a:pt x="6816984" y="794180"/>
                    <a:pt x="6824819" y="797942"/>
                    <a:pt x="6832976" y="8004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224;p13"/>
            <p:cNvSpPr/>
            <p:nvPr/>
          </p:nvSpPr>
          <p:spPr>
            <a:xfrm rot="-5400000">
              <a:off x="2403998" y="2991370"/>
              <a:ext cx="6857455" cy="874716"/>
            </a:xfrm>
            <a:custGeom>
              <a:rect b="b" l="l" r="r" t="t"/>
              <a:pathLst>
                <a:path extrusionOk="0" h="874716" w="6857455">
                  <a:moveTo>
                    <a:pt x="6857455" y="804643"/>
                  </a:moveTo>
                  <a:lnTo>
                    <a:pt x="6857455" y="562246"/>
                  </a:lnTo>
                  <a:lnTo>
                    <a:pt x="6829178" y="551284"/>
                  </a:lnTo>
                  <a:cubicBezTo>
                    <a:pt x="6805745" y="539044"/>
                    <a:pt x="6784885" y="521708"/>
                    <a:pt x="6766024" y="500372"/>
                  </a:cubicBezTo>
                  <a:cubicBezTo>
                    <a:pt x="6755166" y="488179"/>
                    <a:pt x="6746784" y="486845"/>
                    <a:pt x="6734971" y="500944"/>
                  </a:cubicBezTo>
                  <a:cubicBezTo>
                    <a:pt x="6721257" y="517326"/>
                    <a:pt x="6701634" y="510850"/>
                    <a:pt x="6683915" y="507040"/>
                  </a:cubicBezTo>
                  <a:cubicBezTo>
                    <a:pt x="6665629" y="503230"/>
                    <a:pt x="6647148" y="499228"/>
                    <a:pt x="6628860" y="495418"/>
                  </a:cubicBezTo>
                  <a:cubicBezTo>
                    <a:pt x="6615335" y="492752"/>
                    <a:pt x="6601999" y="490466"/>
                    <a:pt x="6588662" y="487227"/>
                  </a:cubicBezTo>
                  <a:cubicBezTo>
                    <a:pt x="6547133" y="477129"/>
                    <a:pt x="6509794" y="480177"/>
                    <a:pt x="6476074" y="511230"/>
                  </a:cubicBezTo>
                  <a:cubicBezTo>
                    <a:pt x="6450356" y="535043"/>
                    <a:pt x="6417399" y="542093"/>
                    <a:pt x="6382345" y="534853"/>
                  </a:cubicBezTo>
                  <a:cubicBezTo>
                    <a:pt x="6377963" y="533901"/>
                    <a:pt x="6372439" y="530091"/>
                    <a:pt x="6369391" y="531615"/>
                  </a:cubicBezTo>
                  <a:cubicBezTo>
                    <a:pt x="6323479" y="553904"/>
                    <a:pt x="6287092" y="514658"/>
                    <a:pt x="6244799" y="512182"/>
                  </a:cubicBezTo>
                  <a:cubicBezTo>
                    <a:pt x="6226130" y="511040"/>
                    <a:pt x="6207079" y="496942"/>
                    <a:pt x="6190315" y="485703"/>
                  </a:cubicBezTo>
                  <a:cubicBezTo>
                    <a:pt x="6167262" y="470271"/>
                    <a:pt x="6146687" y="455412"/>
                    <a:pt x="6115446" y="462270"/>
                  </a:cubicBezTo>
                  <a:cubicBezTo>
                    <a:pt x="6084203" y="469319"/>
                    <a:pt x="6055627" y="456364"/>
                    <a:pt x="6032194" y="434266"/>
                  </a:cubicBezTo>
                  <a:cubicBezTo>
                    <a:pt x="6014287" y="417501"/>
                    <a:pt x="5994665" y="415977"/>
                    <a:pt x="5971042" y="420738"/>
                  </a:cubicBezTo>
                  <a:cubicBezTo>
                    <a:pt x="5941513" y="426645"/>
                    <a:pt x="5910842" y="427027"/>
                    <a:pt x="5880933" y="430646"/>
                  </a:cubicBezTo>
                  <a:cubicBezTo>
                    <a:pt x="5874454" y="431408"/>
                    <a:pt x="5866265" y="434076"/>
                    <a:pt x="5862452" y="438648"/>
                  </a:cubicBezTo>
                  <a:cubicBezTo>
                    <a:pt x="5815779" y="495418"/>
                    <a:pt x="5750055" y="495990"/>
                    <a:pt x="5685283" y="498658"/>
                  </a:cubicBezTo>
                  <a:cubicBezTo>
                    <a:pt x="5646039" y="500372"/>
                    <a:pt x="5606604" y="500372"/>
                    <a:pt x="5567169" y="499420"/>
                  </a:cubicBezTo>
                  <a:cubicBezTo>
                    <a:pt x="5553832" y="499228"/>
                    <a:pt x="5539736" y="496180"/>
                    <a:pt x="5527923" y="490466"/>
                  </a:cubicBezTo>
                  <a:cubicBezTo>
                    <a:pt x="5503348" y="478463"/>
                    <a:pt x="5480680" y="462843"/>
                    <a:pt x="5456292" y="450650"/>
                  </a:cubicBezTo>
                  <a:cubicBezTo>
                    <a:pt x="5447151" y="445886"/>
                    <a:pt x="5435338" y="445696"/>
                    <a:pt x="5424670" y="444934"/>
                  </a:cubicBezTo>
                  <a:cubicBezTo>
                    <a:pt x="5405809" y="443410"/>
                    <a:pt x="5384854" y="447982"/>
                    <a:pt x="5368662" y="441124"/>
                  </a:cubicBezTo>
                  <a:cubicBezTo>
                    <a:pt x="5326559" y="423407"/>
                    <a:pt x="5287123" y="427407"/>
                    <a:pt x="5247118" y="444934"/>
                  </a:cubicBezTo>
                  <a:cubicBezTo>
                    <a:pt x="5191108" y="469509"/>
                    <a:pt x="5138148" y="467605"/>
                    <a:pt x="5088617" y="428742"/>
                  </a:cubicBezTo>
                  <a:cubicBezTo>
                    <a:pt x="5066328" y="411215"/>
                    <a:pt x="5044609" y="419596"/>
                    <a:pt x="5025750" y="433694"/>
                  </a:cubicBezTo>
                  <a:cubicBezTo>
                    <a:pt x="5004032" y="450078"/>
                    <a:pt x="4982885" y="454268"/>
                    <a:pt x="4957930" y="442268"/>
                  </a:cubicBezTo>
                  <a:cubicBezTo>
                    <a:pt x="4952404" y="439600"/>
                    <a:pt x="4944594" y="440933"/>
                    <a:pt x="4938116" y="441886"/>
                  </a:cubicBezTo>
                  <a:cubicBezTo>
                    <a:pt x="4901158" y="446648"/>
                    <a:pt x="4864009" y="454650"/>
                    <a:pt x="4833910" y="421693"/>
                  </a:cubicBezTo>
                  <a:cubicBezTo>
                    <a:pt x="4828004" y="415214"/>
                    <a:pt x="4818097" y="412549"/>
                    <a:pt x="4810095" y="408167"/>
                  </a:cubicBezTo>
                  <a:cubicBezTo>
                    <a:pt x="4776566" y="390258"/>
                    <a:pt x="4777900" y="391974"/>
                    <a:pt x="4747991" y="413691"/>
                  </a:cubicBezTo>
                  <a:cubicBezTo>
                    <a:pt x="4732369" y="425121"/>
                    <a:pt x="4710842" y="436742"/>
                    <a:pt x="4692745" y="435790"/>
                  </a:cubicBezTo>
                  <a:cubicBezTo>
                    <a:pt x="4583584" y="430075"/>
                    <a:pt x="4479758" y="457508"/>
                    <a:pt x="4375933" y="483417"/>
                  </a:cubicBezTo>
                  <a:cubicBezTo>
                    <a:pt x="4311923" y="499420"/>
                    <a:pt x="4249436" y="500372"/>
                    <a:pt x="4185426" y="484179"/>
                  </a:cubicBezTo>
                  <a:cubicBezTo>
                    <a:pt x="4139133" y="472367"/>
                    <a:pt x="4095315" y="491800"/>
                    <a:pt x="4052072" y="505134"/>
                  </a:cubicBezTo>
                  <a:cubicBezTo>
                    <a:pt x="4043117" y="507799"/>
                    <a:pt x="4034735" y="518278"/>
                    <a:pt x="4029973" y="527233"/>
                  </a:cubicBezTo>
                  <a:cubicBezTo>
                    <a:pt x="4012826" y="558858"/>
                    <a:pt x="3984441" y="563810"/>
                    <a:pt x="3948626" y="550666"/>
                  </a:cubicBezTo>
                  <a:cubicBezTo>
                    <a:pt x="3920241" y="540377"/>
                    <a:pt x="3894332" y="526661"/>
                    <a:pt x="3871280" y="502275"/>
                  </a:cubicBezTo>
                  <a:cubicBezTo>
                    <a:pt x="3844229" y="473701"/>
                    <a:pt x="3816224" y="441124"/>
                    <a:pt x="3774312" y="429122"/>
                  </a:cubicBezTo>
                  <a:cubicBezTo>
                    <a:pt x="3756214" y="423979"/>
                    <a:pt x="3740593" y="423217"/>
                    <a:pt x="3721543" y="428552"/>
                  </a:cubicBezTo>
                  <a:cubicBezTo>
                    <a:pt x="3684583" y="438837"/>
                    <a:pt x="3647436" y="446078"/>
                    <a:pt x="3612763" y="414263"/>
                  </a:cubicBezTo>
                  <a:cubicBezTo>
                    <a:pt x="3593712" y="396736"/>
                    <a:pt x="3567994" y="385496"/>
                    <a:pt x="3537323" y="389878"/>
                  </a:cubicBezTo>
                  <a:cubicBezTo>
                    <a:pt x="3499031" y="395402"/>
                    <a:pt x="3464168" y="381496"/>
                    <a:pt x="3431593" y="360921"/>
                  </a:cubicBezTo>
                  <a:cubicBezTo>
                    <a:pt x="3419971" y="353491"/>
                    <a:pt x="3405682" y="349301"/>
                    <a:pt x="3392158" y="345681"/>
                  </a:cubicBezTo>
                  <a:cubicBezTo>
                    <a:pt x="3360915" y="337298"/>
                    <a:pt x="3329480" y="329868"/>
                    <a:pt x="3297856" y="323010"/>
                  </a:cubicBezTo>
                  <a:cubicBezTo>
                    <a:pt x="3271948" y="317296"/>
                    <a:pt x="3245849" y="313104"/>
                    <a:pt x="3219748" y="308151"/>
                  </a:cubicBezTo>
                  <a:cubicBezTo>
                    <a:pt x="3191173" y="302817"/>
                    <a:pt x="3168502" y="290433"/>
                    <a:pt x="3156692" y="261668"/>
                  </a:cubicBezTo>
                  <a:cubicBezTo>
                    <a:pt x="3152882" y="252524"/>
                    <a:pt x="3143737" y="245283"/>
                    <a:pt x="3136497" y="237663"/>
                  </a:cubicBezTo>
                  <a:cubicBezTo>
                    <a:pt x="3131355" y="232139"/>
                    <a:pt x="3124495" y="227947"/>
                    <a:pt x="3119733" y="222233"/>
                  </a:cubicBezTo>
                  <a:cubicBezTo>
                    <a:pt x="3094776" y="192132"/>
                    <a:pt x="3070201" y="161843"/>
                    <a:pt x="3045436" y="131742"/>
                  </a:cubicBezTo>
                  <a:cubicBezTo>
                    <a:pt x="3042958" y="128884"/>
                    <a:pt x="3040292" y="125455"/>
                    <a:pt x="3037054" y="124121"/>
                  </a:cubicBezTo>
                  <a:cubicBezTo>
                    <a:pt x="3003525" y="110215"/>
                    <a:pt x="2969614" y="97070"/>
                    <a:pt x="2936466" y="82400"/>
                  </a:cubicBezTo>
                  <a:cubicBezTo>
                    <a:pt x="2923702" y="76686"/>
                    <a:pt x="2910558" y="69637"/>
                    <a:pt x="2901031" y="59731"/>
                  </a:cubicBezTo>
                  <a:cubicBezTo>
                    <a:pt x="2879314" y="37250"/>
                    <a:pt x="2859502" y="12866"/>
                    <a:pt x="2828259" y="3149"/>
                  </a:cubicBezTo>
                  <a:cubicBezTo>
                    <a:pt x="2819114" y="293"/>
                    <a:pt x="2808256" y="-1231"/>
                    <a:pt x="2799492" y="1245"/>
                  </a:cubicBezTo>
                  <a:cubicBezTo>
                    <a:pt x="2763867" y="11532"/>
                    <a:pt x="2729005" y="24296"/>
                    <a:pt x="2693570" y="35154"/>
                  </a:cubicBezTo>
                  <a:cubicBezTo>
                    <a:pt x="2671092" y="41823"/>
                    <a:pt x="2650707" y="49825"/>
                    <a:pt x="2639847" y="73448"/>
                  </a:cubicBezTo>
                  <a:cubicBezTo>
                    <a:pt x="2636801" y="80114"/>
                    <a:pt x="2628226" y="87354"/>
                    <a:pt x="2621178" y="88688"/>
                  </a:cubicBezTo>
                  <a:cubicBezTo>
                    <a:pt x="2575839" y="97260"/>
                    <a:pt x="2531069" y="101451"/>
                    <a:pt x="2489348" y="72304"/>
                  </a:cubicBezTo>
                  <a:cubicBezTo>
                    <a:pt x="2480585" y="66017"/>
                    <a:pt x="2464201" y="66017"/>
                    <a:pt x="2452580" y="68683"/>
                  </a:cubicBezTo>
                  <a:cubicBezTo>
                    <a:pt x="2407811" y="78590"/>
                    <a:pt x="2365328" y="82020"/>
                    <a:pt x="2326464" y="50395"/>
                  </a:cubicBezTo>
                  <a:cubicBezTo>
                    <a:pt x="2321892" y="46585"/>
                    <a:pt x="2307224" y="50015"/>
                    <a:pt x="2300365" y="54777"/>
                  </a:cubicBezTo>
                  <a:cubicBezTo>
                    <a:pt x="2234259" y="101261"/>
                    <a:pt x="2198064" y="102405"/>
                    <a:pt x="2130434" y="58397"/>
                  </a:cubicBezTo>
                  <a:cubicBezTo>
                    <a:pt x="2126052" y="55539"/>
                    <a:pt x="2120337" y="52301"/>
                    <a:pt x="2118621" y="47919"/>
                  </a:cubicBezTo>
                  <a:cubicBezTo>
                    <a:pt x="2107001" y="19914"/>
                    <a:pt x="2082236" y="19152"/>
                    <a:pt x="2057659" y="16866"/>
                  </a:cubicBezTo>
                  <a:cubicBezTo>
                    <a:pt x="2030608" y="14390"/>
                    <a:pt x="2003555" y="11152"/>
                    <a:pt x="1976314" y="8865"/>
                  </a:cubicBezTo>
                  <a:cubicBezTo>
                    <a:pt x="1971550" y="8483"/>
                    <a:pt x="1966216" y="10007"/>
                    <a:pt x="1961454" y="11724"/>
                  </a:cubicBezTo>
                  <a:cubicBezTo>
                    <a:pt x="1943165" y="18010"/>
                    <a:pt x="1925449" y="27154"/>
                    <a:pt x="1906588" y="30964"/>
                  </a:cubicBezTo>
                  <a:cubicBezTo>
                    <a:pt x="1865821" y="39156"/>
                    <a:pt x="1826385" y="55539"/>
                    <a:pt x="1783330" y="48871"/>
                  </a:cubicBezTo>
                  <a:cubicBezTo>
                    <a:pt x="1775902" y="47729"/>
                    <a:pt x="1767327" y="53253"/>
                    <a:pt x="1759327" y="55349"/>
                  </a:cubicBezTo>
                  <a:cubicBezTo>
                    <a:pt x="1744849" y="58969"/>
                    <a:pt x="1730750" y="64111"/>
                    <a:pt x="1716082" y="65445"/>
                  </a:cubicBezTo>
                  <a:cubicBezTo>
                    <a:pt x="1677218" y="68875"/>
                    <a:pt x="1637975" y="71924"/>
                    <a:pt x="1598920" y="72114"/>
                  </a:cubicBezTo>
                  <a:cubicBezTo>
                    <a:pt x="1580061" y="72304"/>
                    <a:pt x="1561201" y="65065"/>
                    <a:pt x="1542150" y="62207"/>
                  </a:cubicBezTo>
                  <a:cubicBezTo>
                    <a:pt x="1533578" y="60873"/>
                    <a:pt x="1519669" y="58587"/>
                    <a:pt x="1516813" y="62779"/>
                  </a:cubicBezTo>
                  <a:cubicBezTo>
                    <a:pt x="1494714" y="94592"/>
                    <a:pt x="1463661" y="88496"/>
                    <a:pt x="1432228" y="88116"/>
                  </a:cubicBezTo>
                  <a:cubicBezTo>
                    <a:pt x="1362884" y="87354"/>
                    <a:pt x="1295826" y="60493"/>
                    <a:pt x="1224765" y="71924"/>
                  </a:cubicBezTo>
                  <a:cubicBezTo>
                    <a:pt x="1204191" y="75162"/>
                    <a:pt x="1181330" y="62397"/>
                    <a:pt x="1159231" y="58207"/>
                  </a:cubicBezTo>
                  <a:cubicBezTo>
                    <a:pt x="1147801" y="56111"/>
                    <a:pt x="1135228" y="53633"/>
                    <a:pt x="1124370" y="56301"/>
                  </a:cubicBezTo>
                  <a:cubicBezTo>
                    <a:pt x="1107605" y="60493"/>
                    <a:pt x="1091411" y="68113"/>
                    <a:pt x="1075600" y="75542"/>
                  </a:cubicBezTo>
                  <a:cubicBezTo>
                    <a:pt x="1046261" y="89258"/>
                    <a:pt x="1016162" y="89258"/>
                    <a:pt x="986633" y="79162"/>
                  </a:cubicBezTo>
                  <a:cubicBezTo>
                    <a:pt x="944722" y="64873"/>
                    <a:pt x="903193" y="64873"/>
                    <a:pt x="861089" y="76304"/>
                  </a:cubicBezTo>
                  <a:cubicBezTo>
                    <a:pt x="826990" y="85638"/>
                    <a:pt x="791935" y="92116"/>
                    <a:pt x="759168" y="104689"/>
                  </a:cubicBezTo>
                  <a:cubicBezTo>
                    <a:pt x="744689" y="110215"/>
                    <a:pt x="732497" y="126597"/>
                    <a:pt x="723735" y="140696"/>
                  </a:cubicBezTo>
                  <a:cubicBezTo>
                    <a:pt x="706018" y="169271"/>
                    <a:pt x="674013" y="169081"/>
                    <a:pt x="647532" y="147934"/>
                  </a:cubicBezTo>
                  <a:cubicBezTo>
                    <a:pt x="619717" y="125645"/>
                    <a:pt x="584664" y="112501"/>
                    <a:pt x="552659" y="95926"/>
                  </a:cubicBezTo>
                  <a:cubicBezTo>
                    <a:pt x="549993" y="94592"/>
                    <a:pt x="545039" y="96116"/>
                    <a:pt x="541800" y="97640"/>
                  </a:cubicBezTo>
                  <a:cubicBezTo>
                    <a:pt x="488649" y="122407"/>
                    <a:pt x="433593" y="126979"/>
                    <a:pt x="375107" y="123169"/>
                  </a:cubicBezTo>
                  <a:cubicBezTo>
                    <a:pt x="341960" y="121073"/>
                    <a:pt x="307289" y="137076"/>
                    <a:pt x="273567" y="145458"/>
                  </a:cubicBezTo>
                  <a:cubicBezTo>
                    <a:pt x="269757" y="146410"/>
                    <a:pt x="266519" y="151174"/>
                    <a:pt x="264043" y="154792"/>
                  </a:cubicBezTo>
                  <a:cubicBezTo>
                    <a:pt x="240228" y="190800"/>
                    <a:pt x="208223" y="200706"/>
                    <a:pt x="169360" y="177273"/>
                  </a:cubicBezTo>
                  <a:cubicBezTo>
                    <a:pt x="143643" y="161651"/>
                    <a:pt x="118114" y="158032"/>
                    <a:pt x="89347" y="157460"/>
                  </a:cubicBezTo>
                  <a:cubicBezTo>
                    <a:pt x="71059" y="157078"/>
                    <a:pt x="52962" y="147934"/>
                    <a:pt x="34291" y="145268"/>
                  </a:cubicBezTo>
                  <a:lnTo>
                    <a:pt x="0" y="142056"/>
                  </a:lnTo>
                  <a:lnTo>
                    <a:pt x="0" y="849556"/>
                  </a:lnTo>
                  <a:lnTo>
                    <a:pt x="60652" y="844783"/>
                  </a:lnTo>
                  <a:cubicBezTo>
                    <a:pt x="80251" y="839473"/>
                    <a:pt x="99446" y="832043"/>
                    <a:pt x="119068" y="827281"/>
                  </a:cubicBezTo>
                  <a:cubicBezTo>
                    <a:pt x="137355" y="822899"/>
                    <a:pt x="154501" y="812802"/>
                    <a:pt x="171840" y="804420"/>
                  </a:cubicBezTo>
                  <a:cubicBezTo>
                    <a:pt x="204985" y="788417"/>
                    <a:pt x="240420" y="798514"/>
                    <a:pt x="274329" y="794324"/>
                  </a:cubicBezTo>
                  <a:cubicBezTo>
                    <a:pt x="285188" y="792990"/>
                    <a:pt x="296046" y="791466"/>
                    <a:pt x="306715" y="788798"/>
                  </a:cubicBezTo>
                  <a:cubicBezTo>
                    <a:pt x="335864" y="781749"/>
                    <a:pt x="365583" y="775653"/>
                    <a:pt x="393967" y="765937"/>
                  </a:cubicBezTo>
                  <a:cubicBezTo>
                    <a:pt x="426165" y="755078"/>
                    <a:pt x="457028" y="740600"/>
                    <a:pt x="493793" y="725549"/>
                  </a:cubicBezTo>
                  <a:cubicBezTo>
                    <a:pt x="506557" y="729360"/>
                    <a:pt x="526180" y="739648"/>
                    <a:pt x="546373" y="740600"/>
                  </a:cubicBezTo>
                  <a:cubicBezTo>
                    <a:pt x="611337" y="743838"/>
                    <a:pt x="672107" y="726121"/>
                    <a:pt x="730211" y="698116"/>
                  </a:cubicBezTo>
                  <a:cubicBezTo>
                    <a:pt x="747927" y="689734"/>
                    <a:pt x="766980" y="684210"/>
                    <a:pt x="784889" y="676018"/>
                  </a:cubicBezTo>
                  <a:cubicBezTo>
                    <a:pt x="791173" y="673161"/>
                    <a:pt x="799365" y="667065"/>
                    <a:pt x="800509" y="661349"/>
                  </a:cubicBezTo>
                  <a:cubicBezTo>
                    <a:pt x="807175" y="628201"/>
                    <a:pt x="831942" y="628772"/>
                    <a:pt x="857661" y="626868"/>
                  </a:cubicBezTo>
                  <a:cubicBezTo>
                    <a:pt x="888332" y="624582"/>
                    <a:pt x="918621" y="619248"/>
                    <a:pt x="949102" y="614676"/>
                  </a:cubicBezTo>
                  <a:cubicBezTo>
                    <a:pt x="953104" y="614104"/>
                    <a:pt x="956722" y="610104"/>
                    <a:pt x="960342" y="607435"/>
                  </a:cubicBezTo>
                  <a:cubicBezTo>
                    <a:pt x="965867" y="603435"/>
                    <a:pt x="971011" y="597339"/>
                    <a:pt x="977109" y="595815"/>
                  </a:cubicBezTo>
                  <a:cubicBezTo>
                    <a:pt x="1008350" y="588385"/>
                    <a:pt x="1039783" y="582099"/>
                    <a:pt x="1071218" y="575240"/>
                  </a:cubicBezTo>
                  <a:cubicBezTo>
                    <a:pt x="1078266" y="573716"/>
                    <a:pt x="1085505" y="571812"/>
                    <a:pt x="1091983" y="568764"/>
                  </a:cubicBezTo>
                  <a:cubicBezTo>
                    <a:pt x="1098079" y="565906"/>
                    <a:pt x="1103223" y="560952"/>
                    <a:pt x="1109321" y="557904"/>
                  </a:cubicBezTo>
                  <a:cubicBezTo>
                    <a:pt x="1125892" y="549714"/>
                    <a:pt x="1142851" y="542093"/>
                    <a:pt x="1162279" y="532949"/>
                  </a:cubicBezTo>
                  <a:cubicBezTo>
                    <a:pt x="1173138" y="550094"/>
                    <a:pt x="1187810" y="540377"/>
                    <a:pt x="1206097" y="532187"/>
                  </a:cubicBezTo>
                  <a:cubicBezTo>
                    <a:pt x="1224765" y="523805"/>
                    <a:pt x="1246292" y="521137"/>
                    <a:pt x="1266867" y="518088"/>
                  </a:cubicBezTo>
                  <a:cubicBezTo>
                    <a:pt x="1304588" y="512564"/>
                    <a:pt x="1342499" y="509134"/>
                    <a:pt x="1380219" y="504182"/>
                  </a:cubicBezTo>
                  <a:cubicBezTo>
                    <a:pt x="1388221" y="503038"/>
                    <a:pt x="1397365" y="500944"/>
                    <a:pt x="1403461" y="496180"/>
                  </a:cubicBezTo>
                  <a:cubicBezTo>
                    <a:pt x="1445181" y="464175"/>
                    <a:pt x="1495858" y="455222"/>
                    <a:pt x="1544054" y="458268"/>
                  </a:cubicBezTo>
                  <a:cubicBezTo>
                    <a:pt x="1581965" y="460557"/>
                    <a:pt x="1619114" y="462270"/>
                    <a:pt x="1656644" y="459032"/>
                  </a:cubicBezTo>
                  <a:cubicBezTo>
                    <a:pt x="1659502" y="458841"/>
                    <a:pt x="1663312" y="459223"/>
                    <a:pt x="1665406" y="460747"/>
                  </a:cubicBezTo>
                  <a:cubicBezTo>
                    <a:pt x="1678360" y="470843"/>
                    <a:pt x="1691887" y="471605"/>
                    <a:pt x="1708461" y="473318"/>
                  </a:cubicBezTo>
                  <a:cubicBezTo>
                    <a:pt x="1731894" y="475797"/>
                    <a:pt x="1753421" y="474081"/>
                    <a:pt x="1775140" y="469891"/>
                  </a:cubicBezTo>
                  <a:cubicBezTo>
                    <a:pt x="1790952" y="466843"/>
                    <a:pt x="1806953" y="460557"/>
                    <a:pt x="1821051" y="452554"/>
                  </a:cubicBezTo>
                  <a:cubicBezTo>
                    <a:pt x="1840672" y="441314"/>
                    <a:pt x="1859535" y="436934"/>
                    <a:pt x="1878203" y="451792"/>
                  </a:cubicBezTo>
                  <a:cubicBezTo>
                    <a:pt x="1898396" y="467605"/>
                    <a:pt x="1921257" y="462081"/>
                    <a:pt x="1943547" y="462651"/>
                  </a:cubicBezTo>
                  <a:cubicBezTo>
                    <a:pt x="1953262" y="462843"/>
                    <a:pt x="1963550" y="462461"/>
                    <a:pt x="1972884" y="464937"/>
                  </a:cubicBezTo>
                  <a:cubicBezTo>
                    <a:pt x="1999935" y="471987"/>
                    <a:pt x="2026036" y="482655"/>
                    <a:pt x="2053469" y="487417"/>
                  </a:cubicBezTo>
                  <a:cubicBezTo>
                    <a:pt x="2068710" y="490084"/>
                    <a:pt x="2085664" y="485321"/>
                    <a:pt x="2101477" y="481893"/>
                  </a:cubicBezTo>
                  <a:cubicBezTo>
                    <a:pt x="2117479" y="478273"/>
                    <a:pt x="2133290" y="472749"/>
                    <a:pt x="2148722" y="467033"/>
                  </a:cubicBezTo>
                  <a:cubicBezTo>
                    <a:pt x="2159199" y="463223"/>
                    <a:pt x="2170629" y="459603"/>
                    <a:pt x="2179011" y="452744"/>
                  </a:cubicBezTo>
                  <a:cubicBezTo>
                    <a:pt x="2198064" y="437124"/>
                    <a:pt x="2217685" y="434455"/>
                    <a:pt x="2240165" y="442648"/>
                  </a:cubicBezTo>
                  <a:cubicBezTo>
                    <a:pt x="2243593" y="443982"/>
                    <a:pt x="2247594" y="443982"/>
                    <a:pt x="2251404" y="444172"/>
                  </a:cubicBezTo>
                  <a:cubicBezTo>
                    <a:pt x="2312370" y="448172"/>
                    <a:pt x="2373330" y="450650"/>
                    <a:pt x="2433912" y="456746"/>
                  </a:cubicBezTo>
                  <a:cubicBezTo>
                    <a:pt x="2458485" y="459223"/>
                    <a:pt x="2482107" y="470081"/>
                    <a:pt x="2506302" y="476939"/>
                  </a:cubicBezTo>
                  <a:cubicBezTo>
                    <a:pt x="2511256" y="478273"/>
                    <a:pt x="2516783" y="480369"/>
                    <a:pt x="2521735" y="479415"/>
                  </a:cubicBezTo>
                  <a:cubicBezTo>
                    <a:pt x="2575647" y="469891"/>
                    <a:pt x="2626132" y="483797"/>
                    <a:pt x="2675854" y="502086"/>
                  </a:cubicBezTo>
                  <a:cubicBezTo>
                    <a:pt x="2680996" y="503992"/>
                    <a:pt x="2687282" y="503419"/>
                    <a:pt x="2692998" y="503038"/>
                  </a:cubicBezTo>
                  <a:cubicBezTo>
                    <a:pt x="2709003" y="501706"/>
                    <a:pt x="2726337" y="495038"/>
                    <a:pt x="2740816" y="499037"/>
                  </a:cubicBezTo>
                  <a:cubicBezTo>
                    <a:pt x="2779297" y="510088"/>
                    <a:pt x="2817398" y="523423"/>
                    <a:pt x="2853596" y="540187"/>
                  </a:cubicBezTo>
                  <a:cubicBezTo>
                    <a:pt x="2890365" y="557142"/>
                    <a:pt x="2924464" y="571430"/>
                    <a:pt x="2966565" y="554286"/>
                  </a:cubicBezTo>
                  <a:cubicBezTo>
                    <a:pt x="2984472" y="547045"/>
                    <a:pt x="3008095" y="552190"/>
                    <a:pt x="3028671" y="554094"/>
                  </a:cubicBezTo>
                  <a:cubicBezTo>
                    <a:pt x="3043720" y="555618"/>
                    <a:pt x="3058198" y="564192"/>
                    <a:pt x="3073059" y="564192"/>
                  </a:cubicBezTo>
                  <a:cubicBezTo>
                    <a:pt x="3112686" y="564192"/>
                    <a:pt x="3147927" y="574288"/>
                    <a:pt x="3182219" y="594862"/>
                  </a:cubicBezTo>
                  <a:cubicBezTo>
                    <a:pt x="3195557" y="602863"/>
                    <a:pt x="3216322" y="597529"/>
                    <a:pt x="3233656" y="599625"/>
                  </a:cubicBezTo>
                  <a:cubicBezTo>
                    <a:pt x="3251947" y="602101"/>
                    <a:pt x="3270804" y="604387"/>
                    <a:pt x="3288332" y="609914"/>
                  </a:cubicBezTo>
                  <a:cubicBezTo>
                    <a:pt x="3333672" y="624392"/>
                    <a:pt x="3378441" y="640774"/>
                    <a:pt x="3423591" y="656015"/>
                  </a:cubicBezTo>
                  <a:cubicBezTo>
                    <a:pt x="3460738" y="668590"/>
                    <a:pt x="3497317" y="658683"/>
                    <a:pt x="3534084" y="653349"/>
                  </a:cubicBezTo>
                  <a:cubicBezTo>
                    <a:pt x="3557137" y="649919"/>
                    <a:pt x="3578662" y="641727"/>
                    <a:pt x="3604571" y="653918"/>
                  </a:cubicBezTo>
                  <a:cubicBezTo>
                    <a:pt x="3629338" y="665541"/>
                    <a:pt x="3660771" y="662873"/>
                    <a:pt x="3688586" y="669160"/>
                  </a:cubicBezTo>
                  <a:cubicBezTo>
                    <a:pt x="3712020" y="674494"/>
                    <a:pt x="3734687" y="683068"/>
                    <a:pt x="3757358" y="691450"/>
                  </a:cubicBezTo>
                  <a:cubicBezTo>
                    <a:pt x="3788221" y="702881"/>
                    <a:pt x="3818700" y="714881"/>
                    <a:pt x="3852421" y="709167"/>
                  </a:cubicBezTo>
                  <a:cubicBezTo>
                    <a:pt x="3890714" y="702689"/>
                    <a:pt x="3917001" y="727073"/>
                    <a:pt x="3947104" y="743267"/>
                  </a:cubicBezTo>
                  <a:cubicBezTo>
                    <a:pt x="3967869" y="754316"/>
                    <a:pt x="3990538" y="762509"/>
                    <a:pt x="4013208" y="769367"/>
                  </a:cubicBezTo>
                  <a:cubicBezTo>
                    <a:pt x="4043497" y="778321"/>
                    <a:pt x="4074740" y="783655"/>
                    <a:pt x="4105222" y="792417"/>
                  </a:cubicBezTo>
                  <a:cubicBezTo>
                    <a:pt x="4151325" y="805561"/>
                    <a:pt x="4198001" y="815850"/>
                    <a:pt x="4246006" y="808610"/>
                  </a:cubicBezTo>
                  <a:cubicBezTo>
                    <a:pt x="4268105" y="805372"/>
                    <a:pt x="4288682" y="805561"/>
                    <a:pt x="4310779" y="810326"/>
                  </a:cubicBezTo>
                  <a:cubicBezTo>
                    <a:pt x="4346974" y="818136"/>
                    <a:pt x="4384123" y="819089"/>
                    <a:pt x="4413272" y="848235"/>
                  </a:cubicBezTo>
                  <a:cubicBezTo>
                    <a:pt x="4423558" y="858524"/>
                    <a:pt x="4442037" y="861190"/>
                    <a:pt x="4457087" y="866524"/>
                  </a:cubicBezTo>
                  <a:cubicBezTo>
                    <a:pt x="4474424" y="872812"/>
                    <a:pt x="4487186" y="869572"/>
                    <a:pt x="4496523" y="851284"/>
                  </a:cubicBezTo>
                  <a:cubicBezTo>
                    <a:pt x="4500713" y="843093"/>
                    <a:pt x="4512715" y="835091"/>
                    <a:pt x="4522050" y="833757"/>
                  </a:cubicBezTo>
                  <a:cubicBezTo>
                    <a:pt x="4550055" y="829757"/>
                    <a:pt x="4575773" y="835663"/>
                    <a:pt x="4602824" y="848618"/>
                  </a:cubicBezTo>
                  <a:cubicBezTo>
                    <a:pt x="4628161" y="860810"/>
                    <a:pt x="4659786" y="859476"/>
                    <a:pt x="4688553" y="864238"/>
                  </a:cubicBezTo>
                  <a:cubicBezTo>
                    <a:pt x="4708936" y="867668"/>
                    <a:pt x="4729321" y="874716"/>
                    <a:pt x="4749895" y="874716"/>
                  </a:cubicBezTo>
                  <a:cubicBezTo>
                    <a:pt x="4775424" y="874716"/>
                    <a:pt x="4800761" y="868620"/>
                    <a:pt x="4826480" y="866334"/>
                  </a:cubicBezTo>
                  <a:cubicBezTo>
                    <a:pt x="4846482" y="864430"/>
                    <a:pt x="4866867" y="865192"/>
                    <a:pt x="4886870" y="862906"/>
                  </a:cubicBezTo>
                  <a:cubicBezTo>
                    <a:pt x="4903254" y="861190"/>
                    <a:pt x="4919447" y="856810"/>
                    <a:pt x="4935639" y="853190"/>
                  </a:cubicBezTo>
                  <a:cubicBezTo>
                    <a:pt x="4941546" y="851856"/>
                    <a:pt x="4947452" y="846711"/>
                    <a:pt x="4952784" y="847473"/>
                  </a:cubicBezTo>
                  <a:cubicBezTo>
                    <a:pt x="5005745" y="855666"/>
                    <a:pt x="5043847" y="819089"/>
                    <a:pt x="5088617" y="802896"/>
                  </a:cubicBezTo>
                  <a:cubicBezTo>
                    <a:pt x="5135672" y="785749"/>
                    <a:pt x="5181204" y="759461"/>
                    <a:pt x="5233781" y="767271"/>
                  </a:cubicBezTo>
                  <a:cubicBezTo>
                    <a:pt x="5265596" y="772033"/>
                    <a:pt x="5296267" y="783083"/>
                    <a:pt x="5327893" y="789752"/>
                  </a:cubicBezTo>
                  <a:cubicBezTo>
                    <a:pt x="5339132" y="792038"/>
                    <a:pt x="5351705" y="791656"/>
                    <a:pt x="5362946" y="789370"/>
                  </a:cubicBezTo>
                  <a:cubicBezTo>
                    <a:pt x="5417240" y="778891"/>
                    <a:pt x="5470771" y="777367"/>
                    <a:pt x="5524115" y="794514"/>
                  </a:cubicBezTo>
                  <a:cubicBezTo>
                    <a:pt x="5533257" y="797372"/>
                    <a:pt x="5542974" y="800038"/>
                    <a:pt x="5552500" y="800038"/>
                  </a:cubicBezTo>
                  <a:cubicBezTo>
                    <a:pt x="5604697" y="800038"/>
                    <a:pt x="5655944" y="796038"/>
                    <a:pt x="5705857" y="777367"/>
                  </a:cubicBezTo>
                  <a:cubicBezTo>
                    <a:pt x="5722622" y="771080"/>
                    <a:pt x="5743006" y="775081"/>
                    <a:pt x="5761485" y="773557"/>
                  </a:cubicBezTo>
                  <a:cubicBezTo>
                    <a:pt x="5778629" y="772224"/>
                    <a:pt x="5796156" y="771653"/>
                    <a:pt x="5812731" y="767271"/>
                  </a:cubicBezTo>
                  <a:cubicBezTo>
                    <a:pt x="5836925" y="760795"/>
                    <a:pt x="5859404" y="760033"/>
                    <a:pt x="5884361" y="765747"/>
                  </a:cubicBezTo>
                  <a:cubicBezTo>
                    <a:pt x="5908174" y="771080"/>
                    <a:pt x="5933892" y="768415"/>
                    <a:pt x="5958660" y="768605"/>
                  </a:cubicBezTo>
                  <a:cubicBezTo>
                    <a:pt x="5986282" y="768795"/>
                    <a:pt x="6013906" y="768984"/>
                    <a:pt x="6041528" y="768033"/>
                  </a:cubicBezTo>
                  <a:cubicBezTo>
                    <a:pt x="6052579" y="767653"/>
                    <a:pt x="6065151" y="760033"/>
                    <a:pt x="6074297" y="763081"/>
                  </a:cubicBezTo>
                  <a:cubicBezTo>
                    <a:pt x="6103824" y="773366"/>
                    <a:pt x="6133353" y="760985"/>
                    <a:pt x="6162880" y="766509"/>
                  </a:cubicBezTo>
                  <a:cubicBezTo>
                    <a:pt x="6177360" y="769367"/>
                    <a:pt x="6193743" y="761557"/>
                    <a:pt x="6209364" y="760795"/>
                  </a:cubicBezTo>
                  <a:cubicBezTo>
                    <a:pt x="6234892" y="759461"/>
                    <a:pt x="6260419" y="760033"/>
                    <a:pt x="6285948" y="759651"/>
                  </a:cubicBezTo>
                  <a:cubicBezTo>
                    <a:pt x="6294330" y="759461"/>
                    <a:pt x="6302523" y="758699"/>
                    <a:pt x="6310905" y="758316"/>
                  </a:cubicBezTo>
                  <a:cubicBezTo>
                    <a:pt x="6318335" y="757936"/>
                    <a:pt x="6326145" y="756222"/>
                    <a:pt x="6333194" y="757554"/>
                  </a:cubicBezTo>
                  <a:cubicBezTo>
                    <a:pt x="6358723" y="762318"/>
                    <a:pt x="6383869" y="770129"/>
                    <a:pt x="6409586" y="773177"/>
                  </a:cubicBezTo>
                  <a:cubicBezTo>
                    <a:pt x="6431875" y="775843"/>
                    <a:pt x="6454928" y="772224"/>
                    <a:pt x="6477407" y="774129"/>
                  </a:cubicBezTo>
                  <a:cubicBezTo>
                    <a:pt x="6517032" y="777367"/>
                    <a:pt x="6556657" y="783083"/>
                    <a:pt x="6596283" y="786703"/>
                  </a:cubicBezTo>
                  <a:cubicBezTo>
                    <a:pt x="6604857" y="787465"/>
                    <a:pt x="6613809" y="782701"/>
                    <a:pt x="6622573" y="782321"/>
                  </a:cubicBezTo>
                  <a:cubicBezTo>
                    <a:pt x="6650006" y="781369"/>
                    <a:pt x="6677439" y="781177"/>
                    <a:pt x="6704872" y="780607"/>
                  </a:cubicBezTo>
                  <a:cubicBezTo>
                    <a:pt x="6720493" y="780415"/>
                    <a:pt x="6736305" y="780987"/>
                    <a:pt x="6751738" y="779273"/>
                  </a:cubicBezTo>
                  <a:cubicBezTo>
                    <a:pt x="6772120" y="776987"/>
                    <a:pt x="6790599" y="773557"/>
                    <a:pt x="6809650" y="788417"/>
                  </a:cubicBezTo>
                  <a:cubicBezTo>
                    <a:pt x="6816984" y="794180"/>
                    <a:pt x="6824819" y="797942"/>
                    <a:pt x="6832976" y="800428"/>
                  </a:cubicBezTo>
                  <a:close/>
                </a:path>
              </a:pathLst>
            </a:custGeom>
            <a:blipFill rotWithShape="1">
              <a:blip r:embed="rId4">
                <a:alphaModFix amt="57000"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5" name="Google Shape;225;p13"/>
          <p:cNvSpPr txBox="1"/>
          <p:nvPr>
            <p:ph idx="1" type="body"/>
          </p:nvPr>
        </p:nvSpPr>
        <p:spPr>
          <a:xfrm>
            <a:off x="6981826" y="3146400"/>
            <a:ext cx="4391100" cy="26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•"/>
            </a:pPr>
            <a:r>
              <a:rPr lang="fr-FR" sz="2200">
                <a:solidFill>
                  <a:schemeClr val="lt1"/>
                </a:solidFill>
              </a:rPr>
              <a:t>Ajout de niveaux de difficultés :</a:t>
            </a:r>
            <a:endParaRPr/>
          </a:p>
          <a:p>
            <a:pPr indent="0" lvl="1" marL="45720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</a:pPr>
            <a:r>
              <a:rPr lang="fr-FR" sz="2200">
                <a:solidFill>
                  <a:schemeClr val="lt1"/>
                </a:solidFill>
              </a:rPr>
              <a:t> Apparition de plus de zombies à chaque tour, moins d’armes et d’équipements dans le board, apparition de boss Final  qui change les conditions pour finir le jeu.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4"/>
          <p:cNvSpPr txBox="1"/>
          <p:nvPr>
            <p:ph type="title"/>
          </p:nvPr>
        </p:nvSpPr>
        <p:spPr>
          <a:xfrm>
            <a:off x="838200" y="1641752"/>
            <a:ext cx="6140449" cy="132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lay"/>
              <a:buNone/>
            </a:pPr>
            <a:r>
              <a:rPr lang="fr-FR" sz="4000">
                <a:solidFill>
                  <a:schemeClr val="lt1"/>
                </a:solidFill>
              </a:rPr>
              <a:t>Extension</a:t>
            </a:r>
            <a:endParaRPr/>
          </a:p>
        </p:txBody>
      </p:sp>
      <p:sp>
        <p:nvSpPr>
          <p:cNvPr id="231" name="Google Shape;231;p14"/>
          <p:cNvSpPr txBox="1"/>
          <p:nvPr/>
        </p:nvSpPr>
        <p:spPr>
          <a:xfrm>
            <a:off x="838200" y="3146400"/>
            <a:ext cx="6140400" cy="28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b="0" i="0" lang="fr-FR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Ajout d’un zombie :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b="0" i="0" lang="fr-FR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	- Malenia qui a 12 pv et 6 de dégâts</a:t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lang="fr-FR" sz="2400">
                <a:solidFill>
                  <a:schemeClr val="lt1"/>
                </a:solidFill>
              </a:rPr>
              <a:t>     - Possède 2 fois plus d’action qu’un                    </a:t>
            </a:r>
            <a:endParaRPr sz="2400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b="0" i="0" lang="fr-FR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	  </a:t>
            </a:r>
            <a:r>
              <a:rPr lang="fr-FR" sz="2400">
                <a:solidFill>
                  <a:schemeClr val="lt1"/>
                </a:solidFill>
              </a:rPr>
              <a:t>zombie classique </a:t>
            </a:r>
            <a:endParaRPr/>
          </a:p>
        </p:txBody>
      </p:sp>
      <p:pic>
        <p:nvPicPr>
          <p:cNvPr descr="Une image contenant texte, dessin humoristique&#10;&#10;Description générée automatiquement" id="232" name="Google Shape;232;p14"/>
          <p:cNvPicPr preferRelativeResize="0"/>
          <p:nvPr/>
        </p:nvPicPr>
        <p:blipFill rotWithShape="1">
          <a:blip r:embed="rId3">
            <a:alphaModFix/>
          </a:blip>
          <a:srcRect b="0" l="17242" r="16500" t="0"/>
          <a:stretch/>
        </p:blipFill>
        <p:spPr>
          <a:xfrm>
            <a:off x="7668829" y="-1"/>
            <a:ext cx="4543953" cy="6858002"/>
          </a:xfrm>
          <a:custGeom>
            <a:rect b="b" l="l" r="r" t="t"/>
            <a:pathLst>
              <a:path extrusionOk="0" h="6858002" w="4543953">
                <a:moveTo>
                  <a:pt x="248638" y="6438981"/>
                </a:moveTo>
                <a:cubicBezTo>
                  <a:pt x="258140" y="6444077"/>
                  <a:pt x="265617" y="6451650"/>
                  <a:pt x="268569" y="6463841"/>
                </a:cubicBezTo>
                <a:lnTo>
                  <a:pt x="268572" y="6463849"/>
                </a:lnTo>
                <a:lnTo>
                  <a:pt x="279556" y="6508052"/>
                </a:lnTo>
                <a:lnTo>
                  <a:pt x="282367" y="6513012"/>
                </a:lnTo>
                <a:lnTo>
                  <a:pt x="284834" y="6521804"/>
                </a:lnTo>
                <a:lnTo>
                  <a:pt x="301172" y="6546195"/>
                </a:lnTo>
                <a:lnTo>
                  <a:pt x="301172" y="6546194"/>
                </a:lnTo>
                <a:lnTo>
                  <a:pt x="282367" y="6513012"/>
                </a:lnTo>
                <a:lnTo>
                  <a:pt x="268572" y="6463849"/>
                </a:lnTo>
                <a:lnTo>
                  <a:pt x="268569" y="6463840"/>
                </a:lnTo>
                <a:close/>
                <a:moveTo>
                  <a:pt x="332842" y="2836172"/>
                </a:moveTo>
                <a:lnTo>
                  <a:pt x="332842" y="2836173"/>
                </a:lnTo>
                <a:cubicBezTo>
                  <a:pt x="336914" y="2839983"/>
                  <a:pt x="340200" y="2844317"/>
                  <a:pt x="341533" y="2848794"/>
                </a:cubicBezTo>
                <a:cubicBezTo>
                  <a:pt x="348200" y="2870416"/>
                  <a:pt x="356392" y="2892181"/>
                  <a:pt x="361441" y="2914328"/>
                </a:cubicBezTo>
                <a:lnTo>
                  <a:pt x="366072" y="2947863"/>
                </a:lnTo>
                <a:lnTo>
                  <a:pt x="362488" y="2982148"/>
                </a:lnTo>
                <a:cubicBezTo>
                  <a:pt x="354392" y="3014153"/>
                  <a:pt x="350582" y="3045777"/>
                  <a:pt x="350796" y="3077401"/>
                </a:cubicBezTo>
                <a:lnTo>
                  <a:pt x="350796" y="3077402"/>
                </a:lnTo>
                <a:lnTo>
                  <a:pt x="350796" y="3077402"/>
                </a:lnTo>
                <a:cubicBezTo>
                  <a:pt x="351010" y="3109026"/>
                  <a:pt x="355249" y="3140650"/>
                  <a:pt x="363250" y="3172655"/>
                </a:cubicBezTo>
                <a:cubicBezTo>
                  <a:pt x="389159" y="3276481"/>
                  <a:pt x="416591" y="3380306"/>
                  <a:pt x="410877" y="3489468"/>
                </a:cubicBezTo>
                <a:cubicBezTo>
                  <a:pt x="409925" y="3507564"/>
                  <a:pt x="421546" y="3529091"/>
                  <a:pt x="432976" y="3544714"/>
                </a:cubicBezTo>
                <a:cubicBezTo>
                  <a:pt x="438406" y="3552191"/>
                  <a:pt x="442585" y="3557716"/>
                  <a:pt x="445520" y="3562321"/>
                </a:cubicBezTo>
                <a:lnTo>
                  <a:pt x="450598" y="3574408"/>
                </a:lnTo>
                <a:lnTo>
                  <a:pt x="448246" y="3587174"/>
                </a:lnTo>
                <a:cubicBezTo>
                  <a:pt x="446228" y="3592232"/>
                  <a:pt x="442978" y="3598435"/>
                  <a:pt x="438500" y="3606817"/>
                </a:cubicBezTo>
                <a:cubicBezTo>
                  <a:pt x="434118" y="3614819"/>
                  <a:pt x="431452" y="3624725"/>
                  <a:pt x="424974" y="3630632"/>
                </a:cubicBezTo>
                <a:cubicBezTo>
                  <a:pt x="408496" y="3645682"/>
                  <a:pt x="402257" y="3662494"/>
                  <a:pt x="400733" y="3680163"/>
                </a:cubicBezTo>
                <a:lnTo>
                  <a:pt x="400733" y="3680164"/>
                </a:lnTo>
                <a:lnTo>
                  <a:pt x="400733" y="3680164"/>
                </a:lnTo>
                <a:lnTo>
                  <a:pt x="404781" y="3734838"/>
                </a:lnTo>
                <a:lnTo>
                  <a:pt x="404399" y="3754652"/>
                </a:lnTo>
                <a:cubicBezTo>
                  <a:pt x="398399" y="3767130"/>
                  <a:pt x="396447" y="3778655"/>
                  <a:pt x="398042" y="3789776"/>
                </a:cubicBezTo>
                <a:lnTo>
                  <a:pt x="398042" y="3789776"/>
                </a:lnTo>
                <a:lnTo>
                  <a:pt x="398042" y="3789777"/>
                </a:lnTo>
                <a:cubicBezTo>
                  <a:pt x="399638" y="3800897"/>
                  <a:pt x="404781" y="3811614"/>
                  <a:pt x="412973" y="3822473"/>
                </a:cubicBezTo>
                <a:lnTo>
                  <a:pt x="427308" y="3852620"/>
                </a:lnTo>
                <a:lnTo>
                  <a:pt x="426528" y="3868764"/>
                </a:lnTo>
                <a:cubicBezTo>
                  <a:pt x="425070" y="3874229"/>
                  <a:pt x="422307" y="3879766"/>
                  <a:pt x="417925" y="3885338"/>
                </a:cubicBezTo>
                <a:cubicBezTo>
                  <a:pt x="398494" y="3910104"/>
                  <a:pt x="388302" y="3935727"/>
                  <a:pt x="386040" y="3962159"/>
                </a:cubicBezTo>
                <a:lnTo>
                  <a:pt x="386040" y="3962160"/>
                </a:lnTo>
                <a:lnTo>
                  <a:pt x="386040" y="3962160"/>
                </a:lnTo>
                <a:cubicBezTo>
                  <a:pt x="383778" y="3988593"/>
                  <a:pt x="389446" y="4015835"/>
                  <a:pt x="401733" y="4043840"/>
                </a:cubicBezTo>
                <a:lnTo>
                  <a:pt x="416855" y="4103826"/>
                </a:lnTo>
                <a:lnTo>
                  <a:pt x="414887" y="4134256"/>
                </a:lnTo>
                <a:cubicBezTo>
                  <a:pt x="413045" y="4144498"/>
                  <a:pt x="409973" y="4154857"/>
                  <a:pt x="405543" y="4165383"/>
                </a:cubicBezTo>
                <a:cubicBezTo>
                  <a:pt x="402114" y="4173480"/>
                  <a:pt x="401543" y="4182767"/>
                  <a:pt x="401638" y="4192387"/>
                </a:cubicBezTo>
                <a:lnTo>
                  <a:pt x="401638" y="4192388"/>
                </a:lnTo>
                <a:lnTo>
                  <a:pt x="401638" y="4192388"/>
                </a:lnTo>
                <a:lnTo>
                  <a:pt x="401733" y="4221391"/>
                </a:lnTo>
                <a:lnTo>
                  <a:pt x="396017" y="4253014"/>
                </a:lnTo>
                <a:cubicBezTo>
                  <a:pt x="383824" y="4277401"/>
                  <a:pt x="368204" y="4300070"/>
                  <a:pt x="356201" y="4324645"/>
                </a:cubicBezTo>
                <a:cubicBezTo>
                  <a:pt x="350487" y="4336457"/>
                  <a:pt x="347439" y="4350554"/>
                  <a:pt x="347247" y="4363890"/>
                </a:cubicBezTo>
                <a:lnTo>
                  <a:pt x="347247" y="4363891"/>
                </a:lnTo>
                <a:lnTo>
                  <a:pt x="347247" y="4363891"/>
                </a:lnTo>
                <a:cubicBezTo>
                  <a:pt x="346295" y="4403326"/>
                  <a:pt x="346295" y="4442762"/>
                  <a:pt x="348009" y="4482005"/>
                </a:cubicBezTo>
                <a:cubicBezTo>
                  <a:pt x="350677" y="4546777"/>
                  <a:pt x="351249" y="4612501"/>
                  <a:pt x="408019" y="4659175"/>
                </a:cubicBezTo>
                <a:cubicBezTo>
                  <a:pt x="412591" y="4662987"/>
                  <a:pt x="415259" y="4671177"/>
                  <a:pt x="416021" y="4677656"/>
                </a:cubicBezTo>
                <a:cubicBezTo>
                  <a:pt x="419640" y="4707565"/>
                  <a:pt x="420022" y="4738236"/>
                  <a:pt x="425928" y="4767765"/>
                </a:cubicBezTo>
                <a:lnTo>
                  <a:pt x="427237" y="4800483"/>
                </a:lnTo>
                <a:lnTo>
                  <a:pt x="412401" y="4828916"/>
                </a:lnTo>
                <a:cubicBezTo>
                  <a:pt x="395828" y="4846490"/>
                  <a:pt x="384397" y="4866958"/>
                  <a:pt x="382691" y="4889275"/>
                </a:cubicBezTo>
                <a:lnTo>
                  <a:pt x="382691" y="4889275"/>
                </a:lnTo>
                <a:lnTo>
                  <a:pt x="382691" y="4889276"/>
                </a:lnTo>
                <a:cubicBezTo>
                  <a:pt x="382122" y="4896714"/>
                  <a:pt x="382634" y="4904358"/>
                  <a:pt x="384396" y="4912169"/>
                </a:cubicBezTo>
                <a:lnTo>
                  <a:pt x="385799" y="4933805"/>
                </a:lnTo>
                <a:lnTo>
                  <a:pt x="381039" y="4952673"/>
                </a:lnTo>
                <a:cubicBezTo>
                  <a:pt x="376253" y="4964604"/>
                  <a:pt x="368680" y="4975511"/>
                  <a:pt x="360964" y="4987037"/>
                </a:cubicBezTo>
                <a:cubicBezTo>
                  <a:pt x="349725" y="5003801"/>
                  <a:pt x="335627" y="5022852"/>
                  <a:pt x="334485" y="5041521"/>
                </a:cubicBezTo>
                <a:cubicBezTo>
                  <a:pt x="332628" y="5073241"/>
                  <a:pt x="310088" y="5101639"/>
                  <a:pt x="308337" y="5133224"/>
                </a:cubicBezTo>
                <a:lnTo>
                  <a:pt x="308337" y="5133225"/>
                </a:lnTo>
                <a:lnTo>
                  <a:pt x="308337" y="5133225"/>
                </a:lnTo>
                <a:lnTo>
                  <a:pt x="315052" y="5166114"/>
                </a:lnTo>
                <a:lnTo>
                  <a:pt x="314362" y="5172090"/>
                </a:lnTo>
                <a:cubicBezTo>
                  <a:pt x="313481" y="5174400"/>
                  <a:pt x="312290" y="5176876"/>
                  <a:pt x="311814" y="5179067"/>
                </a:cubicBezTo>
                <a:lnTo>
                  <a:pt x="311814" y="5179068"/>
                </a:lnTo>
                <a:lnTo>
                  <a:pt x="311814" y="5179068"/>
                </a:lnTo>
                <a:cubicBezTo>
                  <a:pt x="304574" y="5214122"/>
                  <a:pt x="311624" y="5247079"/>
                  <a:pt x="335437" y="5272797"/>
                </a:cubicBezTo>
                <a:cubicBezTo>
                  <a:pt x="350964" y="5289657"/>
                  <a:pt x="359489" y="5307422"/>
                  <a:pt x="362870" y="5326163"/>
                </a:cubicBezTo>
                <a:lnTo>
                  <a:pt x="364317" y="5355014"/>
                </a:lnTo>
                <a:lnTo>
                  <a:pt x="359440" y="5385384"/>
                </a:lnTo>
                <a:cubicBezTo>
                  <a:pt x="356201" y="5398721"/>
                  <a:pt x="353915" y="5412057"/>
                  <a:pt x="351249" y="5425582"/>
                </a:cubicBezTo>
                <a:cubicBezTo>
                  <a:pt x="347439" y="5443870"/>
                  <a:pt x="343437" y="5462351"/>
                  <a:pt x="339627" y="5480637"/>
                </a:cubicBezTo>
                <a:cubicBezTo>
                  <a:pt x="337722" y="5489497"/>
                  <a:pt x="335151" y="5498832"/>
                  <a:pt x="335103" y="5507667"/>
                </a:cubicBezTo>
                <a:lnTo>
                  <a:pt x="335103" y="5507668"/>
                </a:lnTo>
                <a:lnTo>
                  <a:pt x="335103" y="5507668"/>
                </a:lnTo>
                <a:cubicBezTo>
                  <a:pt x="335056" y="5516503"/>
                  <a:pt x="337532" y="5524837"/>
                  <a:pt x="345723" y="5531694"/>
                </a:cubicBezTo>
                <a:lnTo>
                  <a:pt x="355869" y="5547578"/>
                </a:lnTo>
                <a:lnTo>
                  <a:pt x="346295" y="5562746"/>
                </a:lnTo>
                <a:cubicBezTo>
                  <a:pt x="303622" y="5600467"/>
                  <a:pt x="276951" y="5646189"/>
                  <a:pt x="275047" y="5704483"/>
                </a:cubicBezTo>
                <a:cubicBezTo>
                  <a:pt x="274665" y="5716485"/>
                  <a:pt x="271999" y="5728678"/>
                  <a:pt x="269141" y="5740488"/>
                </a:cubicBezTo>
                <a:cubicBezTo>
                  <a:pt x="267426" y="5747728"/>
                  <a:pt x="265520" y="5756493"/>
                  <a:pt x="260376" y="5760873"/>
                </a:cubicBezTo>
                <a:cubicBezTo>
                  <a:pt x="221133" y="5794974"/>
                  <a:pt x="193890" y="5837457"/>
                  <a:pt x="171981" y="5883751"/>
                </a:cubicBezTo>
                <a:cubicBezTo>
                  <a:pt x="164171" y="5900323"/>
                  <a:pt x="156361" y="5918042"/>
                  <a:pt x="154075" y="5935949"/>
                </a:cubicBezTo>
                <a:lnTo>
                  <a:pt x="154075" y="5935950"/>
                </a:lnTo>
                <a:lnTo>
                  <a:pt x="154075" y="5935950"/>
                </a:lnTo>
                <a:cubicBezTo>
                  <a:pt x="151789" y="5954618"/>
                  <a:pt x="155599" y="5974241"/>
                  <a:pt x="157695" y="5993292"/>
                </a:cubicBezTo>
                <a:cubicBezTo>
                  <a:pt x="158837" y="6004532"/>
                  <a:pt x="158647" y="6017486"/>
                  <a:pt x="164171" y="6026441"/>
                </a:cubicBezTo>
                <a:cubicBezTo>
                  <a:pt x="181508" y="6054826"/>
                  <a:pt x="200176" y="6082259"/>
                  <a:pt x="220371" y="6108739"/>
                </a:cubicBezTo>
                <a:lnTo>
                  <a:pt x="234064" y="6133315"/>
                </a:lnTo>
                <a:lnTo>
                  <a:pt x="230364" y="6143190"/>
                </a:lnTo>
                <a:cubicBezTo>
                  <a:pt x="227813" y="6146732"/>
                  <a:pt x="223895" y="6150697"/>
                  <a:pt x="218465" y="6155602"/>
                </a:cubicBezTo>
                <a:cubicBezTo>
                  <a:pt x="196176" y="6175797"/>
                  <a:pt x="184556" y="6200944"/>
                  <a:pt x="179794" y="6228756"/>
                </a:cubicBezTo>
                <a:cubicBezTo>
                  <a:pt x="172363" y="6272764"/>
                  <a:pt x="166077" y="6317151"/>
                  <a:pt x="162457" y="6361539"/>
                </a:cubicBezTo>
                <a:lnTo>
                  <a:pt x="162457" y="6361540"/>
                </a:lnTo>
                <a:lnTo>
                  <a:pt x="162457" y="6361540"/>
                </a:lnTo>
                <a:lnTo>
                  <a:pt x="162684" y="6365557"/>
                </a:lnTo>
                <a:lnTo>
                  <a:pt x="163946" y="6387910"/>
                </a:lnTo>
                <a:lnTo>
                  <a:pt x="166047" y="6392243"/>
                </a:lnTo>
                <a:lnTo>
                  <a:pt x="173364" y="6407333"/>
                </a:lnTo>
                <a:lnTo>
                  <a:pt x="173364" y="6407332"/>
                </a:lnTo>
                <a:lnTo>
                  <a:pt x="166047" y="6392243"/>
                </a:lnTo>
                <a:lnTo>
                  <a:pt x="163946" y="6387910"/>
                </a:lnTo>
                <a:lnTo>
                  <a:pt x="162684" y="6365557"/>
                </a:lnTo>
                <a:lnTo>
                  <a:pt x="162457" y="6361540"/>
                </a:lnTo>
                <a:lnTo>
                  <a:pt x="179794" y="6228757"/>
                </a:lnTo>
                <a:cubicBezTo>
                  <a:pt x="184556" y="6200945"/>
                  <a:pt x="196176" y="6175798"/>
                  <a:pt x="218465" y="6155603"/>
                </a:cubicBezTo>
                <a:cubicBezTo>
                  <a:pt x="229325" y="6145793"/>
                  <a:pt x="234135" y="6139745"/>
                  <a:pt x="234064" y="6133315"/>
                </a:cubicBezTo>
                <a:lnTo>
                  <a:pt x="234064" y="6133315"/>
                </a:lnTo>
                <a:lnTo>
                  <a:pt x="234064" y="6133314"/>
                </a:lnTo>
                <a:cubicBezTo>
                  <a:pt x="233993" y="6126884"/>
                  <a:pt x="229039" y="6120074"/>
                  <a:pt x="220371" y="6108738"/>
                </a:cubicBezTo>
                <a:cubicBezTo>
                  <a:pt x="200176" y="6082258"/>
                  <a:pt x="181508" y="6054825"/>
                  <a:pt x="164171" y="6026440"/>
                </a:cubicBezTo>
                <a:cubicBezTo>
                  <a:pt x="158647" y="6017485"/>
                  <a:pt x="158837" y="6004531"/>
                  <a:pt x="157695" y="5993291"/>
                </a:cubicBezTo>
                <a:cubicBezTo>
                  <a:pt x="156647" y="5983766"/>
                  <a:pt x="155171" y="5974097"/>
                  <a:pt x="154242" y="5964477"/>
                </a:cubicBezTo>
                <a:lnTo>
                  <a:pt x="154075" y="5935950"/>
                </a:lnTo>
                <a:lnTo>
                  <a:pt x="160957" y="5909351"/>
                </a:lnTo>
                <a:cubicBezTo>
                  <a:pt x="164171" y="5900611"/>
                  <a:pt x="168076" y="5892038"/>
                  <a:pt x="171981" y="5883752"/>
                </a:cubicBezTo>
                <a:cubicBezTo>
                  <a:pt x="193890" y="5837458"/>
                  <a:pt x="221133" y="5794975"/>
                  <a:pt x="260376" y="5760874"/>
                </a:cubicBezTo>
                <a:cubicBezTo>
                  <a:pt x="265520" y="5756494"/>
                  <a:pt x="267426" y="5747729"/>
                  <a:pt x="269141" y="5740489"/>
                </a:cubicBezTo>
                <a:cubicBezTo>
                  <a:pt x="271999" y="5728679"/>
                  <a:pt x="274665" y="5716486"/>
                  <a:pt x="275047" y="5704484"/>
                </a:cubicBezTo>
                <a:cubicBezTo>
                  <a:pt x="276951" y="5646190"/>
                  <a:pt x="303622" y="5600468"/>
                  <a:pt x="346295" y="5562747"/>
                </a:cubicBezTo>
                <a:cubicBezTo>
                  <a:pt x="352392" y="5557318"/>
                  <a:pt x="355774" y="5552508"/>
                  <a:pt x="355869" y="5547579"/>
                </a:cubicBezTo>
                <a:lnTo>
                  <a:pt x="355869" y="5547578"/>
                </a:lnTo>
                <a:lnTo>
                  <a:pt x="355869" y="5547578"/>
                </a:lnTo>
                <a:cubicBezTo>
                  <a:pt x="355964" y="5542649"/>
                  <a:pt x="352773" y="5537600"/>
                  <a:pt x="345723" y="5531693"/>
                </a:cubicBezTo>
                <a:cubicBezTo>
                  <a:pt x="341628" y="5528265"/>
                  <a:pt x="338961" y="5524467"/>
                  <a:pt x="337324" y="5520422"/>
                </a:cubicBezTo>
                <a:lnTo>
                  <a:pt x="335103" y="5507668"/>
                </a:lnTo>
                <a:lnTo>
                  <a:pt x="339627" y="5480638"/>
                </a:lnTo>
                <a:cubicBezTo>
                  <a:pt x="343437" y="5462352"/>
                  <a:pt x="347439" y="5443871"/>
                  <a:pt x="351249" y="5425583"/>
                </a:cubicBezTo>
                <a:cubicBezTo>
                  <a:pt x="353915" y="5412058"/>
                  <a:pt x="356201" y="5398722"/>
                  <a:pt x="359440" y="5385385"/>
                </a:cubicBezTo>
                <a:cubicBezTo>
                  <a:pt x="361965" y="5375003"/>
                  <a:pt x="363668" y="5364883"/>
                  <a:pt x="364317" y="5355015"/>
                </a:cubicBezTo>
                <a:lnTo>
                  <a:pt x="364317" y="5355014"/>
                </a:lnTo>
                <a:lnTo>
                  <a:pt x="364317" y="5355014"/>
                </a:lnTo>
                <a:cubicBezTo>
                  <a:pt x="366264" y="5325412"/>
                  <a:pt x="358727" y="5298086"/>
                  <a:pt x="335437" y="5272796"/>
                </a:cubicBezTo>
                <a:cubicBezTo>
                  <a:pt x="323531" y="5259937"/>
                  <a:pt x="315815" y="5245269"/>
                  <a:pt x="311981" y="5229433"/>
                </a:cubicBezTo>
                <a:lnTo>
                  <a:pt x="311814" y="5179068"/>
                </a:lnTo>
                <a:lnTo>
                  <a:pt x="314362" y="5172091"/>
                </a:lnTo>
                <a:cubicBezTo>
                  <a:pt x="315243" y="5169781"/>
                  <a:pt x="315814" y="5167638"/>
                  <a:pt x="315052" y="5166114"/>
                </a:cubicBezTo>
                <a:lnTo>
                  <a:pt x="315052" y="5166114"/>
                </a:lnTo>
                <a:lnTo>
                  <a:pt x="315052" y="5166113"/>
                </a:lnTo>
                <a:lnTo>
                  <a:pt x="308337" y="5133225"/>
                </a:lnTo>
                <a:lnTo>
                  <a:pt x="315482" y="5102461"/>
                </a:lnTo>
                <a:cubicBezTo>
                  <a:pt x="322817" y="5082339"/>
                  <a:pt x="333247" y="5062669"/>
                  <a:pt x="334485" y="5041522"/>
                </a:cubicBezTo>
                <a:cubicBezTo>
                  <a:pt x="335627" y="5022853"/>
                  <a:pt x="349725" y="5003802"/>
                  <a:pt x="360964" y="4987038"/>
                </a:cubicBezTo>
                <a:cubicBezTo>
                  <a:pt x="372538" y="4969748"/>
                  <a:pt x="383790" y="4953853"/>
                  <a:pt x="385799" y="4933805"/>
                </a:cubicBezTo>
                <a:lnTo>
                  <a:pt x="385799" y="4933805"/>
                </a:lnTo>
                <a:lnTo>
                  <a:pt x="385799" y="4933805"/>
                </a:lnTo>
                <a:cubicBezTo>
                  <a:pt x="386468" y="4927122"/>
                  <a:pt x="386111" y="4919979"/>
                  <a:pt x="384396" y="4912168"/>
                </a:cubicBezTo>
                <a:lnTo>
                  <a:pt x="382691" y="4889275"/>
                </a:lnTo>
                <a:lnTo>
                  <a:pt x="387469" y="4867614"/>
                </a:lnTo>
                <a:cubicBezTo>
                  <a:pt x="392589" y="4853636"/>
                  <a:pt x="401352" y="4840633"/>
                  <a:pt x="412401" y="4828917"/>
                </a:cubicBezTo>
                <a:cubicBezTo>
                  <a:pt x="420784" y="4819964"/>
                  <a:pt x="425356" y="4810581"/>
                  <a:pt x="427237" y="4800484"/>
                </a:cubicBezTo>
                <a:lnTo>
                  <a:pt x="427237" y="4800483"/>
                </a:lnTo>
                <a:lnTo>
                  <a:pt x="427237" y="4800483"/>
                </a:lnTo>
                <a:cubicBezTo>
                  <a:pt x="429119" y="4790386"/>
                  <a:pt x="428309" y="4779575"/>
                  <a:pt x="425928" y="4767764"/>
                </a:cubicBezTo>
                <a:cubicBezTo>
                  <a:pt x="420022" y="4738235"/>
                  <a:pt x="419640" y="4707564"/>
                  <a:pt x="416021" y="4677655"/>
                </a:cubicBezTo>
                <a:cubicBezTo>
                  <a:pt x="415259" y="4671176"/>
                  <a:pt x="412591" y="4662986"/>
                  <a:pt x="408019" y="4659174"/>
                </a:cubicBezTo>
                <a:cubicBezTo>
                  <a:pt x="351249" y="4612500"/>
                  <a:pt x="350677" y="4546776"/>
                  <a:pt x="348009" y="4482004"/>
                </a:cubicBezTo>
                <a:lnTo>
                  <a:pt x="347247" y="4363891"/>
                </a:lnTo>
                <a:lnTo>
                  <a:pt x="356201" y="4324646"/>
                </a:lnTo>
                <a:cubicBezTo>
                  <a:pt x="368204" y="4300071"/>
                  <a:pt x="383824" y="4277402"/>
                  <a:pt x="396017" y="4253015"/>
                </a:cubicBezTo>
                <a:cubicBezTo>
                  <a:pt x="400781" y="4243873"/>
                  <a:pt x="400971" y="4232061"/>
                  <a:pt x="401733" y="4221392"/>
                </a:cubicBezTo>
                <a:lnTo>
                  <a:pt x="401733" y="4221391"/>
                </a:lnTo>
                <a:lnTo>
                  <a:pt x="401733" y="4221391"/>
                </a:lnTo>
                <a:lnTo>
                  <a:pt x="401638" y="4192388"/>
                </a:lnTo>
                <a:lnTo>
                  <a:pt x="405543" y="4165384"/>
                </a:lnTo>
                <a:cubicBezTo>
                  <a:pt x="414402" y="4144333"/>
                  <a:pt x="417831" y="4123948"/>
                  <a:pt x="416855" y="4103826"/>
                </a:cubicBezTo>
                <a:lnTo>
                  <a:pt x="416855" y="4103826"/>
                </a:lnTo>
                <a:lnTo>
                  <a:pt x="416855" y="4103825"/>
                </a:lnTo>
                <a:cubicBezTo>
                  <a:pt x="415879" y="4083702"/>
                  <a:pt x="410497" y="4063842"/>
                  <a:pt x="401733" y="4043839"/>
                </a:cubicBezTo>
                <a:cubicBezTo>
                  <a:pt x="395590" y="4029837"/>
                  <a:pt x="391101" y="4016025"/>
                  <a:pt x="388431" y="4002410"/>
                </a:cubicBezTo>
                <a:lnTo>
                  <a:pt x="386040" y="3962160"/>
                </a:lnTo>
                <a:lnTo>
                  <a:pt x="395544" y="3923125"/>
                </a:lnTo>
                <a:cubicBezTo>
                  <a:pt x="400804" y="3910319"/>
                  <a:pt x="408210" y="3897722"/>
                  <a:pt x="417925" y="3885339"/>
                </a:cubicBezTo>
                <a:cubicBezTo>
                  <a:pt x="426689" y="3874195"/>
                  <a:pt x="428975" y="3863193"/>
                  <a:pt x="427308" y="3852620"/>
                </a:cubicBezTo>
                <a:lnTo>
                  <a:pt x="427308" y="3852620"/>
                </a:lnTo>
                <a:lnTo>
                  <a:pt x="427308" y="3852619"/>
                </a:lnTo>
                <a:cubicBezTo>
                  <a:pt x="425642" y="3842046"/>
                  <a:pt x="420022" y="3831902"/>
                  <a:pt x="412973" y="3822472"/>
                </a:cubicBezTo>
                <a:lnTo>
                  <a:pt x="398042" y="3789776"/>
                </a:lnTo>
                <a:lnTo>
                  <a:pt x="404399" y="3754653"/>
                </a:lnTo>
                <a:cubicBezTo>
                  <a:pt x="407067" y="3749126"/>
                  <a:pt x="405733" y="3741316"/>
                  <a:pt x="404781" y="3734838"/>
                </a:cubicBezTo>
                <a:lnTo>
                  <a:pt x="404781" y="3734838"/>
                </a:lnTo>
                <a:lnTo>
                  <a:pt x="404781" y="3734837"/>
                </a:lnTo>
                <a:lnTo>
                  <a:pt x="400733" y="3680164"/>
                </a:lnTo>
                <a:lnTo>
                  <a:pt x="407246" y="3654416"/>
                </a:lnTo>
                <a:cubicBezTo>
                  <a:pt x="411056" y="3646123"/>
                  <a:pt x="416735" y="3638158"/>
                  <a:pt x="424974" y="3630633"/>
                </a:cubicBezTo>
                <a:cubicBezTo>
                  <a:pt x="431452" y="3624726"/>
                  <a:pt x="434118" y="3614820"/>
                  <a:pt x="438500" y="3606818"/>
                </a:cubicBezTo>
                <a:cubicBezTo>
                  <a:pt x="447455" y="3590054"/>
                  <a:pt x="451503" y="3582005"/>
                  <a:pt x="450598" y="3574409"/>
                </a:cubicBezTo>
                <a:lnTo>
                  <a:pt x="450598" y="3574408"/>
                </a:lnTo>
                <a:lnTo>
                  <a:pt x="450598" y="3574408"/>
                </a:lnTo>
                <a:cubicBezTo>
                  <a:pt x="449693" y="3566811"/>
                  <a:pt x="443835" y="3559668"/>
                  <a:pt x="432976" y="3544713"/>
                </a:cubicBezTo>
                <a:cubicBezTo>
                  <a:pt x="421546" y="3529090"/>
                  <a:pt x="409925" y="3507563"/>
                  <a:pt x="410877" y="3489467"/>
                </a:cubicBezTo>
                <a:cubicBezTo>
                  <a:pt x="416591" y="3380305"/>
                  <a:pt x="389159" y="3276480"/>
                  <a:pt x="363250" y="3172654"/>
                </a:cubicBezTo>
                <a:lnTo>
                  <a:pt x="350796" y="3077402"/>
                </a:lnTo>
                <a:lnTo>
                  <a:pt x="362488" y="2982149"/>
                </a:lnTo>
                <a:cubicBezTo>
                  <a:pt x="365441" y="2970576"/>
                  <a:pt x="366442" y="2959157"/>
                  <a:pt x="366072" y="2947863"/>
                </a:cubicBezTo>
                <a:lnTo>
                  <a:pt x="366072" y="2947863"/>
                </a:lnTo>
                <a:lnTo>
                  <a:pt x="366072" y="2947862"/>
                </a:lnTo>
                <a:cubicBezTo>
                  <a:pt x="364965" y="2913982"/>
                  <a:pt x="351534" y="2881226"/>
                  <a:pt x="341533" y="2848793"/>
                </a:cubicBezTo>
                <a:close/>
                <a:moveTo>
                  <a:pt x="817328" y="1508458"/>
                </a:moveTo>
                <a:lnTo>
                  <a:pt x="845421" y="1596213"/>
                </a:lnTo>
                <a:cubicBezTo>
                  <a:pt x="847898" y="1604978"/>
                  <a:pt x="846373" y="1615836"/>
                  <a:pt x="843517" y="1624980"/>
                </a:cubicBezTo>
                <a:cubicBezTo>
                  <a:pt x="833801" y="1656223"/>
                  <a:pt x="809415" y="1676036"/>
                  <a:pt x="786935" y="1697753"/>
                </a:cubicBezTo>
                <a:cubicBezTo>
                  <a:pt x="777029" y="1707279"/>
                  <a:pt x="769981" y="1720423"/>
                  <a:pt x="764267" y="1733188"/>
                </a:cubicBezTo>
                <a:cubicBezTo>
                  <a:pt x="749595" y="1766335"/>
                  <a:pt x="736452" y="1800246"/>
                  <a:pt x="722546" y="1833775"/>
                </a:cubicBezTo>
                <a:cubicBezTo>
                  <a:pt x="721212" y="1837013"/>
                  <a:pt x="717783" y="1839679"/>
                  <a:pt x="714925" y="1842158"/>
                </a:cubicBezTo>
                <a:cubicBezTo>
                  <a:pt x="684824" y="1866922"/>
                  <a:pt x="654535" y="1891497"/>
                  <a:pt x="624434" y="1916454"/>
                </a:cubicBezTo>
                <a:cubicBezTo>
                  <a:pt x="618720" y="1921216"/>
                  <a:pt x="614528" y="1928076"/>
                  <a:pt x="609004" y="1933219"/>
                </a:cubicBezTo>
                <a:cubicBezTo>
                  <a:pt x="601384" y="1940459"/>
                  <a:pt x="594143" y="1949603"/>
                  <a:pt x="584999" y="1953413"/>
                </a:cubicBezTo>
                <a:cubicBezTo>
                  <a:pt x="556234" y="1965224"/>
                  <a:pt x="543850" y="1987894"/>
                  <a:pt x="538516" y="2016469"/>
                </a:cubicBezTo>
                <a:cubicBezTo>
                  <a:pt x="533563" y="2042570"/>
                  <a:pt x="529371" y="2068669"/>
                  <a:pt x="523657" y="2094578"/>
                </a:cubicBezTo>
                <a:cubicBezTo>
                  <a:pt x="516799" y="2126201"/>
                  <a:pt x="509369" y="2157636"/>
                  <a:pt x="500986" y="2188879"/>
                </a:cubicBezTo>
                <a:cubicBezTo>
                  <a:pt x="497366" y="2202404"/>
                  <a:pt x="493176" y="2216692"/>
                  <a:pt x="485746" y="2228314"/>
                </a:cubicBezTo>
                <a:cubicBezTo>
                  <a:pt x="465171" y="2260890"/>
                  <a:pt x="451265" y="2295753"/>
                  <a:pt x="456789" y="2334044"/>
                </a:cubicBezTo>
                <a:cubicBezTo>
                  <a:pt x="461171" y="2364715"/>
                  <a:pt x="449931" y="2390434"/>
                  <a:pt x="432404" y="2409485"/>
                </a:cubicBezTo>
                <a:cubicBezTo>
                  <a:pt x="416497" y="2426822"/>
                  <a:pt x="410353" y="2444777"/>
                  <a:pt x="409472" y="2463017"/>
                </a:cubicBezTo>
                <a:lnTo>
                  <a:pt x="409472" y="2463018"/>
                </a:lnTo>
                <a:lnTo>
                  <a:pt x="409472" y="2463018"/>
                </a:lnTo>
                <a:cubicBezTo>
                  <a:pt x="408591" y="2481259"/>
                  <a:pt x="412972" y="2499786"/>
                  <a:pt x="418115" y="2518265"/>
                </a:cubicBezTo>
                <a:lnTo>
                  <a:pt x="421759" y="2545007"/>
                </a:lnTo>
                <a:lnTo>
                  <a:pt x="417545" y="2571034"/>
                </a:lnTo>
                <a:cubicBezTo>
                  <a:pt x="405543" y="2612945"/>
                  <a:pt x="372966" y="2640950"/>
                  <a:pt x="344391" y="2668001"/>
                </a:cubicBezTo>
                <a:cubicBezTo>
                  <a:pt x="320006" y="2691054"/>
                  <a:pt x="306290" y="2716963"/>
                  <a:pt x="296001" y="2745348"/>
                </a:cubicBezTo>
                <a:lnTo>
                  <a:pt x="296001" y="2745352"/>
                </a:lnTo>
                <a:lnTo>
                  <a:pt x="289670" y="2770758"/>
                </a:lnTo>
                <a:lnTo>
                  <a:pt x="290080" y="2778006"/>
                </a:lnTo>
                <a:lnTo>
                  <a:pt x="289301" y="2782305"/>
                </a:lnTo>
                <a:lnTo>
                  <a:pt x="290501" y="2785440"/>
                </a:lnTo>
                <a:lnTo>
                  <a:pt x="290929" y="2793023"/>
                </a:lnTo>
                <a:lnTo>
                  <a:pt x="300579" y="2811780"/>
                </a:lnTo>
                <a:lnTo>
                  <a:pt x="300582" y="2811787"/>
                </a:lnTo>
                <a:lnTo>
                  <a:pt x="300583" y="2811787"/>
                </a:lnTo>
                <a:lnTo>
                  <a:pt x="300579" y="2811780"/>
                </a:lnTo>
                <a:lnTo>
                  <a:pt x="290501" y="2785440"/>
                </a:lnTo>
                <a:lnTo>
                  <a:pt x="290080" y="2778006"/>
                </a:lnTo>
                <a:lnTo>
                  <a:pt x="296001" y="2745352"/>
                </a:lnTo>
                <a:lnTo>
                  <a:pt x="296001" y="2745349"/>
                </a:lnTo>
                <a:cubicBezTo>
                  <a:pt x="306290" y="2716964"/>
                  <a:pt x="320006" y="2691055"/>
                  <a:pt x="344391" y="2668002"/>
                </a:cubicBezTo>
                <a:cubicBezTo>
                  <a:pt x="372966" y="2640951"/>
                  <a:pt x="405543" y="2612946"/>
                  <a:pt x="417545" y="2571035"/>
                </a:cubicBezTo>
                <a:cubicBezTo>
                  <a:pt x="420117" y="2561986"/>
                  <a:pt x="421593" y="2553556"/>
                  <a:pt x="421760" y="2545007"/>
                </a:cubicBezTo>
                <a:lnTo>
                  <a:pt x="421759" y="2545007"/>
                </a:lnTo>
                <a:lnTo>
                  <a:pt x="421760" y="2545006"/>
                </a:lnTo>
                <a:cubicBezTo>
                  <a:pt x="421926" y="2536457"/>
                  <a:pt x="420783" y="2527790"/>
                  <a:pt x="418115" y="2518264"/>
                </a:cubicBezTo>
                <a:cubicBezTo>
                  <a:pt x="415544" y="2509025"/>
                  <a:pt x="413163" y="2499773"/>
                  <a:pt x="411535" y="2490551"/>
                </a:cubicBezTo>
                <a:lnTo>
                  <a:pt x="409472" y="2463018"/>
                </a:lnTo>
                <a:lnTo>
                  <a:pt x="415303" y="2435913"/>
                </a:lnTo>
                <a:cubicBezTo>
                  <a:pt x="418938" y="2426977"/>
                  <a:pt x="424451" y="2418154"/>
                  <a:pt x="432404" y="2409486"/>
                </a:cubicBezTo>
                <a:cubicBezTo>
                  <a:pt x="449931" y="2390435"/>
                  <a:pt x="461171" y="2364716"/>
                  <a:pt x="456789" y="2334045"/>
                </a:cubicBezTo>
                <a:cubicBezTo>
                  <a:pt x="451265" y="2295754"/>
                  <a:pt x="465171" y="2260891"/>
                  <a:pt x="485746" y="2228315"/>
                </a:cubicBezTo>
                <a:cubicBezTo>
                  <a:pt x="493176" y="2216693"/>
                  <a:pt x="497366" y="2202405"/>
                  <a:pt x="500986" y="2188880"/>
                </a:cubicBezTo>
                <a:cubicBezTo>
                  <a:pt x="509369" y="2157637"/>
                  <a:pt x="516799" y="2126202"/>
                  <a:pt x="523657" y="2094579"/>
                </a:cubicBezTo>
                <a:cubicBezTo>
                  <a:pt x="529371" y="2068670"/>
                  <a:pt x="533563" y="2042571"/>
                  <a:pt x="538516" y="2016470"/>
                </a:cubicBezTo>
                <a:cubicBezTo>
                  <a:pt x="543850" y="1987895"/>
                  <a:pt x="556234" y="1965225"/>
                  <a:pt x="584999" y="1953414"/>
                </a:cubicBezTo>
                <a:cubicBezTo>
                  <a:pt x="594143" y="1949604"/>
                  <a:pt x="601384" y="1940460"/>
                  <a:pt x="609004" y="1933220"/>
                </a:cubicBezTo>
                <a:cubicBezTo>
                  <a:pt x="614528" y="1928077"/>
                  <a:pt x="618720" y="1921217"/>
                  <a:pt x="624434" y="1916455"/>
                </a:cubicBezTo>
                <a:cubicBezTo>
                  <a:pt x="654535" y="1891498"/>
                  <a:pt x="684824" y="1866923"/>
                  <a:pt x="714925" y="1842159"/>
                </a:cubicBezTo>
                <a:cubicBezTo>
                  <a:pt x="717783" y="1839680"/>
                  <a:pt x="721212" y="1837014"/>
                  <a:pt x="722546" y="1833776"/>
                </a:cubicBezTo>
                <a:cubicBezTo>
                  <a:pt x="736452" y="1800247"/>
                  <a:pt x="749596" y="1766336"/>
                  <a:pt x="764267" y="1733189"/>
                </a:cubicBezTo>
                <a:cubicBezTo>
                  <a:pt x="769981" y="1720424"/>
                  <a:pt x="777029" y="1707280"/>
                  <a:pt x="786936" y="1697754"/>
                </a:cubicBezTo>
                <a:cubicBezTo>
                  <a:pt x="809416" y="1676037"/>
                  <a:pt x="833801" y="1656224"/>
                  <a:pt x="843517" y="1624981"/>
                </a:cubicBezTo>
                <a:cubicBezTo>
                  <a:pt x="846374" y="1615837"/>
                  <a:pt x="847899" y="1604979"/>
                  <a:pt x="845422" y="1596214"/>
                </a:cubicBezTo>
                <a:close/>
                <a:moveTo>
                  <a:pt x="792926" y="1453958"/>
                </a:moveTo>
                <a:lnTo>
                  <a:pt x="798723" y="1459073"/>
                </a:lnTo>
                <a:lnTo>
                  <a:pt x="807941" y="1481572"/>
                </a:lnTo>
                <a:lnTo>
                  <a:pt x="798724" y="1459074"/>
                </a:lnTo>
                <a:lnTo>
                  <a:pt x="798723" y="1459073"/>
                </a:lnTo>
                <a:lnTo>
                  <a:pt x="798723" y="1459073"/>
                </a:lnTo>
                <a:close/>
                <a:moveTo>
                  <a:pt x="779530" y="1268758"/>
                </a:moveTo>
                <a:lnTo>
                  <a:pt x="774363" y="1286069"/>
                </a:lnTo>
                <a:cubicBezTo>
                  <a:pt x="759789" y="1306930"/>
                  <a:pt x="753550" y="1328552"/>
                  <a:pt x="752025" y="1350627"/>
                </a:cubicBezTo>
                <a:lnTo>
                  <a:pt x="757620" y="1413840"/>
                </a:lnTo>
                <a:lnTo>
                  <a:pt x="752026" y="1350628"/>
                </a:lnTo>
                <a:cubicBezTo>
                  <a:pt x="753550" y="1328553"/>
                  <a:pt x="759790" y="1306930"/>
                  <a:pt x="774363" y="1286070"/>
                </a:cubicBezTo>
                <a:cubicBezTo>
                  <a:pt x="777506" y="1281689"/>
                  <a:pt x="779078" y="1275402"/>
                  <a:pt x="779530" y="1268758"/>
                </a:cubicBezTo>
                <a:close/>
                <a:moveTo>
                  <a:pt x="837801" y="773035"/>
                </a:moveTo>
                <a:lnTo>
                  <a:pt x="829801" y="854379"/>
                </a:lnTo>
                <a:cubicBezTo>
                  <a:pt x="827515" y="878956"/>
                  <a:pt x="826753" y="903722"/>
                  <a:pt x="798747" y="915343"/>
                </a:cubicBezTo>
                <a:cubicBezTo>
                  <a:pt x="794365" y="917059"/>
                  <a:pt x="791127" y="922773"/>
                  <a:pt x="788269" y="927155"/>
                </a:cubicBezTo>
                <a:cubicBezTo>
                  <a:pt x="744261" y="994785"/>
                  <a:pt x="745405" y="1030980"/>
                  <a:pt x="791889" y="1097087"/>
                </a:cubicBezTo>
                <a:cubicBezTo>
                  <a:pt x="796651" y="1103945"/>
                  <a:pt x="800081" y="1118613"/>
                  <a:pt x="796271" y="1123185"/>
                </a:cubicBezTo>
                <a:cubicBezTo>
                  <a:pt x="780459" y="1142617"/>
                  <a:pt x="773411" y="1162954"/>
                  <a:pt x="771553" y="1184029"/>
                </a:cubicBezTo>
                <a:cubicBezTo>
                  <a:pt x="773411" y="1162954"/>
                  <a:pt x="780460" y="1142618"/>
                  <a:pt x="796272" y="1123186"/>
                </a:cubicBezTo>
                <a:cubicBezTo>
                  <a:pt x="800082" y="1118614"/>
                  <a:pt x="796652" y="1103946"/>
                  <a:pt x="791890" y="1097088"/>
                </a:cubicBezTo>
                <a:cubicBezTo>
                  <a:pt x="745406" y="1030981"/>
                  <a:pt x="744262" y="994786"/>
                  <a:pt x="788270" y="927156"/>
                </a:cubicBezTo>
                <a:cubicBezTo>
                  <a:pt x="791128" y="922774"/>
                  <a:pt x="794366" y="917060"/>
                  <a:pt x="798748" y="915344"/>
                </a:cubicBezTo>
                <a:cubicBezTo>
                  <a:pt x="826753" y="903723"/>
                  <a:pt x="827515" y="878957"/>
                  <a:pt x="829801" y="854380"/>
                </a:cubicBezTo>
                <a:cubicBezTo>
                  <a:pt x="832277" y="827330"/>
                  <a:pt x="835515" y="800277"/>
                  <a:pt x="837801" y="773036"/>
                </a:cubicBezTo>
                <a:close/>
                <a:moveTo>
                  <a:pt x="782400" y="517851"/>
                </a:moveTo>
                <a:lnTo>
                  <a:pt x="791317" y="556047"/>
                </a:lnTo>
                <a:cubicBezTo>
                  <a:pt x="793413" y="564048"/>
                  <a:pt x="798937" y="572622"/>
                  <a:pt x="797795" y="580050"/>
                </a:cubicBezTo>
                <a:cubicBezTo>
                  <a:pt x="794461" y="601578"/>
                  <a:pt x="796890" y="622201"/>
                  <a:pt x="801176" y="642537"/>
                </a:cubicBezTo>
                <a:lnTo>
                  <a:pt x="813700" y="694928"/>
                </a:lnTo>
                <a:lnTo>
                  <a:pt x="801177" y="642538"/>
                </a:lnTo>
                <a:cubicBezTo>
                  <a:pt x="796891" y="622201"/>
                  <a:pt x="794462" y="601579"/>
                  <a:pt x="797796" y="580051"/>
                </a:cubicBezTo>
                <a:cubicBezTo>
                  <a:pt x="798938" y="572623"/>
                  <a:pt x="793414" y="564049"/>
                  <a:pt x="791318" y="556048"/>
                </a:cubicBezTo>
                <a:close/>
                <a:moveTo>
                  <a:pt x="769105" y="298169"/>
                </a:moveTo>
                <a:lnTo>
                  <a:pt x="783887" y="313533"/>
                </a:lnTo>
                <a:lnTo>
                  <a:pt x="786245" y="324058"/>
                </a:lnTo>
                <a:cubicBezTo>
                  <a:pt x="786031" y="328964"/>
                  <a:pt x="785126" y="334584"/>
                  <a:pt x="784459" y="338870"/>
                </a:cubicBezTo>
                <a:cubicBezTo>
                  <a:pt x="781601" y="357921"/>
                  <a:pt x="774363" y="376781"/>
                  <a:pt x="774553" y="395640"/>
                </a:cubicBezTo>
                <a:lnTo>
                  <a:pt x="778363" y="367328"/>
                </a:lnTo>
                <a:cubicBezTo>
                  <a:pt x="780506" y="357874"/>
                  <a:pt x="783031" y="348396"/>
                  <a:pt x="784460" y="338871"/>
                </a:cubicBezTo>
                <a:cubicBezTo>
                  <a:pt x="785794" y="330299"/>
                  <a:pt x="788080" y="316390"/>
                  <a:pt x="783888" y="313534"/>
                </a:cubicBezTo>
                <a:lnTo>
                  <a:pt x="783887" y="313533"/>
                </a:lnTo>
                <a:lnTo>
                  <a:pt x="783887" y="313533"/>
                </a:lnTo>
                <a:close/>
                <a:moveTo>
                  <a:pt x="761560" y="281568"/>
                </a:moveTo>
                <a:lnTo>
                  <a:pt x="766454" y="295415"/>
                </a:lnTo>
                <a:lnTo>
                  <a:pt x="766455" y="295415"/>
                </a:lnTo>
                <a:close/>
                <a:moveTo>
                  <a:pt x="774880" y="24486"/>
                </a:moveTo>
                <a:lnTo>
                  <a:pt x="777142" y="74129"/>
                </a:lnTo>
                <a:cubicBezTo>
                  <a:pt x="775758" y="100174"/>
                  <a:pt x="771253" y="125876"/>
                  <a:pt x="767023" y="151569"/>
                </a:cubicBezTo>
                <a:lnTo>
                  <a:pt x="766824" y="153388"/>
                </a:lnTo>
                <a:lnTo>
                  <a:pt x="763010" y="177271"/>
                </a:lnTo>
                <a:lnTo>
                  <a:pt x="758551" y="228944"/>
                </a:lnTo>
                <a:lnTo>
                  <a:pt x="758551" y="228948"/>
                </a:lnTo>
                <a:lnTo>
                  <a:pt x="758551" y="228949"/>
                </a:lnTo>
                <a:lnTo>
                  <a:pt x="758551" y="228944"/>
                </a:lnTo>
                <a:lnTo>
                  <a:pt x="766824" y="153388"/>
                </a:lnTo>
                <a:lnTo>
                  <a:pt x="771220" y="125861"/>
                </a:lnTo>
                <a:cubicBezTo>
                  <a:pt x="773910" y="108703"/>
                  <a:pt x="776220" y="91492"/>
                  <a:pt x="777143" y="74129"/>
                </a:cubicBezTo>
                <a:close/>
                <a:moveTo>
                  <a:pt x="313353" y="0"/>
                </a:moveTo>
                <a:lnTo>
                  <a:pt x="777461" y="0"/>
                </a:lnTo>
                <a:lnTo>
                  <a:pt x="774743" y="21486"/>
                </a:lnTo>
                <a:lnTo>
                  <a:pt x="777461" y="1"/>
                </a:lnTo>
                <a:lnTo>
                  <a:pt x="4543953" y="2"/>
                </a:lnTo>
                <a:lnTo>
                  <a:pt x="4543953" y="6858002"/>
                </a:lnTo>
                <a:lnTo>
                  <a:pt x="284400" y="6858002"/>
                </a:lnTo>
                <a:lnTo>
                  <a:pt x="284400" y="6858001"/>
                </a:lnTo>
                <a:lnTo>
                  <a:pt x="284400" y="6858001"/>
                </a:lnTo>
                <a:lnTo>
                  <a:pt x="278237" y="6812064"/>
                </a:lnTo>
                <a:lnTo>
                  <a:pt x="283011" y="6776800"/>
                </a:lnTo>
                <a:cubicBezTo>
                  <a:pt x="286107" y="6765164"/>
                  <a:pt x="290857" y="6753698"/>
                  <a:pt x="297715" y="6742553"/>
                </a:cubicBezTo>
                <a:cubicBezTo>
                  <a:pt x="306003" y="6729219"/>
                  <a:pt x="311147" y="6716169"/>
                  <a:pt x="311551" y="6702977"/>
                </a:cubicBezTo>
                <a:lnTo>
                  <a:pt x="311551" y="6702976"/>
                </a:lnTo>
                <a:lnTo>
                  <a:pt x="311551" y="6702976"/>
                </a:lnTo>
                <a:cubicBezTo>
                  <a:pt x="311956" y="6689783"/>
                  <a:pt x="307622" y="6676448"/>
                  <a:pt x="296953" y="6662541"/>
                </a:cubicBezTo>
                <a:cubicBezTo>
                  <a:pt x="293286" y="6657825"/>
                  <a:pt x="290989" y="6651967"/>
                  <a:pt x="289870" y="6645552"/>
                </a:cubicBezTo>
                <a:lnTo>
                  <a:pt x="289858" y="6625225"/>
                </a:lnTo>
                <a:lnTo>
                  <a:pt x="306480" y="6588626"/>
                </a:lnTo>
                <a:cubicBezTo>
                  <a:pt x="312576" y="6582147"/>
                  <a:pt x="318672" y="6575479"/>
                  <a:pt x="328959" y="6564621"/>
                </a:cubicBezTo>
                <a:lnTo>
                  <a:pt x="328959" y="6564620"/>
                </a:lnTo>
                <a:lnTo>
                  <a:pt x="306480" y="6588625"/>
                </a:lnTo>
                <a:cubicBezTo>
                  <a:pt x="298003" y="6597578"/>
                  <a:pt x="291954" y="6611342"/>
                  <a:pt x="289858" y="6625224"/>
                </a:cubicBezTo>
                <a:lnTo>
                  <a:pt x="289858" y="6625225"/>
                </a:lnTo>
                <a:lnTo>
                  <a:pt x="289858" y="6625225"/>
                </a:lnTo>
                <a:cubicBezTo>
                  <a:pt x="287762" y="6639108"/>
                  <a:pt x="289619" y="6653111"/>
                  <a:pt x="296953" y="6662542"/>
                </a:cubicBezTo>
                <a:cubicBezTo>
                  <a:pt x="302288" y="6669496"/>
                  <a:pt x="306038" y="6676306"/>
                  <a:pt x="308405" y="6683027"/>
                </a:cubicBezTo>
                <a:lnTo>
                  <a:pt x="311551" y="6702976"/>
                </a:lnTo>
                <a:lnTo>
                  <a:pt x="297715" y="6742552"/>
                </a:lnTo>
                <a:cubicBezTo>
                  <a:pt x="283999" y="6764841"/>
                  <a:pt x="278713" y="6788417"/>
                  <a:pt x="278237" y="6812063"/>
                </a:cubicBezTo>
                <a:lnTo>
                  <a:pt x="278237" y="6812064"/>
                </a:lnTo>
                <a:lnTo>
                  <a:pt x="278237" y="6812064"/>
                </a:lnTo>
                <a:lnTo>
                  <a:pt x="284400" y="6858001"/>
                </a:lnTo>
                <a:lnTo>
                  <a:pt x="112147" y="6858001"/>
                </a:lnTo>
                <a:lnTo>
                  <a:pt x="102447" y="6815516"/>
                </a:lnTo>
                <a:cubicBezTo>
                  <a:pt x="96923" y="6793035"/>
                  <a:pt x="87016" y="6771319"/>
                  <a:pt x="83396" y="6748458"/>
                </a:cubicBezTo>
                <a:cubicBezTo>
                  <a:pt x="74824" y="6694164"/>
                  <a:pt x="68728" y="6639488"/>
                  <a:pt x="61870" y="6584812"/>
                </a:cubicBezTo>
                <a:cubicBezTo>
                  <a:pt x="54821" y="6528424"/>
                  <a:pt x="47391" y="6472225"/>
                  <a:pt x="41105" y="6415833"/>
                </a:cubicBezTo>
                <a:cubicBezTo>
                  <a:pt x="37865" y="6384972"/>
                  <a:pt x="37295" y="6353919"/>
                  <a:pt x="34247" y="6323058"/>
                </a:cubicBezTo>
                <a:cubicBezTo>
                  <a:pt x="31579" y="6296005"/>
                  <a:pt x="26626" y="6269144"/>
                  <a:pt x="23386" y="6242093"/>
                </a:cubicBezTo>
                <a:cubicBezTo>
                  <a:pt x="20720" y="6218660"/>
                  <a:pt x="19196" y="6195037"/>
                  <a:pt x="16528" y="6171605"/>
                </a:cubicBezTo>
                <a:cubicBezTo>
                  <a:pt x="12148" y="6134075"/>
                  <a:pt x="7194" y="6096736"/>
                  <a:pt x="2622" y="6059397"/>
                </a:cubicBezTo>
                <a:lnTo>
                  <a:pt x="0" y="6041769"/>
                </a:lnTo>
                <a:lnTo>
                  <a:pt x="0" y="6000937"/>
                </a:lnTo>
                <a:lnTo>
                  <a:pt x="3670" y="5957595"/>
                </a:lnTo>
                <a:lnTo>
                  <a:pt x="0" y="5912511"/>
                </a:lnTo>
                <a:lnTo>
                  <a:pt x="0" y="5886401"/>
                </a:lnTo>
                <a:lnTo>
                  <a:pt x="1098" y="5864318"/>
                </a:lnTo>
                <a:cubicBezTo>
                  <a:pt x="7576" y="5839361"/>
                  <a:pt x="16720" y="5815169"/>
                  <a:pt x="24720" y="5790592"/>
                </a:cubicBezTo>
                <a:cubicBezTo>
                  <a:pt x="25672" y="5787924"/>
                  <a:pt x="25864" y="5784686"/>
                  <a:pt x="26434" y="5781830"/>
                </a:cubicBezTo>
                <a:cubicBezTo>
                  <a:pt x="29675" y="5765635"/>
                  <a:pt x="32913" y="5749634"/>
                  <a:pt x="35771" y="5733440"/>
                </a:cubicBezTo>
                <a:cubicBezTo>
                  <a:pt x="37295" y="5724678"/>
                  <a:pt x="37485" y="5715723"/>
                  <a:pt x="38819" y="5706959"/>
                </a:cubicBezTo>
                <a:cubicBezTo>
                  <a:pt x="44153" y="5673050"/>
                  <a:pt x="35199" y="5635711"/>
                  <a:pt x="58250" y="5606372"/>
                </a:cubicBezTo>
                <a:cubicBezTo>
                  <a:pt x="73110" y="5587321"/>
                  <a:pt x="69680" y="5568842"/>
                  <a:pt x="67394" y="5548460"/>
                </a:cubicBezTo>
                <a:cubicBezTo>
                  <a:pt x="65680" y="5533027"/>
                  <a:pt x="66252" y="5517215"/>
                  <a:pt x="66060" y="5501594"/>
                </a:cubicBezTo>
                <a:cubicBezTo>
                  <a:pt x="65490" y="5474161"/>
                  <a:pt x="65298" y="5446728"/>
                  <a:pt x="64346" y="5419295"/>
                </a:cubicBezTo>
                <a:cubicBezTo>
                  <a:pt x="63966" y="5410531"/>
                  <a:pt x="59202" y="5401579"/>
                  <a:pt x="59964" y="5393005"/>
                </a:cubicBezTo>
                <a:cubicBezTo>
                  <a:pt x="63584" y="5353379"/>
                  <a:pt x="69300" y="5313754"/>
                  <a:pt x="72538" y="5274129"/>
                </a:cubicBezTo>
                <a:cubicBezTo>
                  <a:pt x="74442" y="5251650"/>
                  <a:pt x="70824" y="5228597"/>
                  <a:pt x="73490" y="5206308"/>
                </a:cubicBezTo>
                <a:cubicBezTo>
                  <a:pt x="76538" y="5180591"/>
                  <a:pt x="84348" y="5155445"/>
                  <a:pt x="89113" y="5129916"/>
                </a:cubicBezTo>
                <a:cubicBezTo>
                  <a:pt x="90445" y="5122867"/>
                  <a:pt x="88731" y="5115057"/>
                  <a:pt x="88351" y="5107627"/>
                </a:cubicBezTo>
                <a:cubicBezTo>
                  <a:pt x="87968" y="5099245"/>
                  <a:pt x="87206" y="5091052"/>
                  <a:pt x="87016" y="5082670"/>
                </a:cubicBezTo>
                <a:cubicBezTo>
                  <a:pt x="86634" y="5057141"/>
                  <a:pt x="87206" y="5031614"/>
                  <a:pt x="85872" y="5006086"/>
                </a:cubicBezTo>
                <a:cubicBezTo>
                  <a:pt x="85110" y="4990465"/>
                  <a:pt x="77300" y="4974082"/>
                  <a:pt x="80158" y="4959602"/>
                </a:cubicBezTo>
                <a:cubicBezTo>
                  <a:pt x="85682" y="4930075"/>
                  <a:pt x="73300" y="4900546"/>
                  <a:pt x="83586" y="4871019"/>
                </a:cubicBezTo>
                <a:cubicBezTo>
                  <a:pt x="86634" y="4861873"/>
                  <a:pt x="79014" y="4849300"/>
                  <a:pt x="78634" y="4838250"/>
                </a:cubicBezTo>
                <a:cubicBezTo>
                  <a:pt x="77682" y="4810627"/>
                  <a:pt x="77872" y="4783004"/>
                  <a:pt x="78062" y="4755381"/>
                </a:cubicBezTo>
                <a:cubicBezTo>
                  <a:pt x="78252" y="4730614"/>
                  <a:pt x="75586" y="4704895"/>
                  <a:pt x="80920" y="4681083"/>
                </a:cubicBezTo>
                <a:cubicBezTo>
                  <a:pt x="86634" y="4656126"/>
                  <a:pt x="85872" y="4633647"/>
                  <a:pt x="79396" y="4609452"/>
                </a:cubicBezTo>
                <a:cubicBezTo>
                  <a:pt x="75014" y="4592878"/>
                  <a:pt x="74442" y="4575351"/>
                  <a:pt x="73110" y="4558207"/>
                </a:cubicBezTo>
                <a:cubicBezTo>
                  <a:pt x="71586" y="4539728"/>
                  <a:pt x="75586" y="4519343"/>
                  <a:pt x="69300" y="4502579"/>
                </a:cubicBezTo>
                <a:cubicBezTo>
                  <a:pt x="50629" y="4452665"/>
                  <a:pt x="46629" y="4401419"/>
                  <a:pt x="46629" y="4349222"/>
                </a:cubicBezTo>
                <a:cubicBezTo>
                  <a:pt x="46629" y="4339695"/>
                  <a:pt x="49295" y="4329979"/>
                  <a:pt x="52153" y="4320837"/>
                </a:cubicBezTo>
                <a:cubicBezTo>
                  <a:pt x="69300" y="4267493"/>
                  <a:pt x="67776" y="4213961"/>
                  <a:pt x="57297" y="4159667"/>
                </a:cubicBezTo>
                <a:cubicBezTo>
                  <a:pt x="55011" y="4148427"/>
                  <a:pt x="54629" y="4135854"/>
                  <a:pt x="56915" y="4124614"/>
                </a:cubicBezTo>
                <a:cubicBezTo>
                  <a:pt x="63584" y="4092989"/>
                  <a:pt x="74634" y="4062318"/>
                  <a:pt x="79396" y="4030503"/>
                </a:cubicBezTo>
                <a:cubicBezTo>
                  <a:pt x="87206" y="3977925"/>
                  <a:pt x="60918" y="3932394"/>
                  <a:pt x="43771" y="3885338"/>
                </a:cubicBezTo>
                <a:cubicBezTo>
                  <a:pt x="31627" y="3851761"/>
                  <a:pt x="8016" y="3821935"/>
                  <a:pt x="426" y="3786777"/>
                </a:cubicBezTo>
                <a:lnTo>
                  <a:pt x="0" y="3773897"/>
                </a:lnTo>
                <a:lnTo>
                  <a:pt x="0" y="3393882"/>
                </a:lnTo>
                <a:lnTo>
                  <a:pt x="11838" y="3359516"/>
                </a:lnTo>
                <a:cubicBezTo>
                  <a:pt x="14434" y="3346205"/>
                  <a:pt x="14910" y="3332774"/>
                  <a:pt x="12910" y="3318771"/>
                </a:cubicBezTo>
                <a:cubicBezTo>
                  <a:pt x="12243" y="3314104"/>
                  <a:pt x="9909" y="3308770"/>
                  <a:pt x="6718" y="3304079"/>
                </a:cubicBezTo>
                <a:lnTo>
                  <a:pt x="0" y="3297657"/>
                </a:lnTo>
                <a:lnTo>
                  <a:pt x="0" y="3207867"/>
                </a:lnTo>
                <a:lnTo>
                  <a:pt x="15553" y="3186771"/>
                </a:lnTo>
                <a:cubicBezTo>
                  <a:pt x="28483" y="3162329"/>
                  <a:pt x="30484" y="3134647"/>
                  <a:pt x="36341" y="3107500"/>
                </a:cubicBezTo>
                <a:cubicBezTo>
                  <a:pt x="41105" y="3085403"/>
                  <a:pt x="41295" y="3064827"/>
                  <a:pt x="38057" y="3042728"/>
                </a:cubicBezTo>
                <a:cubicBezTo>
                  <a:pt x="30817" y="2994722"/>
                  <a:pt x="41105" y="2948047"/>
                  <a:pt x="54249" y="2901943"/>
                </a:cubicBezTo>
                <a:cubicBezTo>
                  <a:pt x="63012" y="2871462"/>
                  <a:pt x="68346" y="2840219"/>
                  <a:pt x="77300" y="2809930"/>
                </a:cubicBezTo>
                <a:cubicBezTo>
                  <a:pt x="84158" y="2787259"/>
                  <a:pt x="92351" y="2764590"/>
                  <a:pt x="103399" y="2743826"/>
                </a:cubicBezTo>
                <a:cubicBezTo>
                  <a:pt x="119594" y="2713723"/>
                  <a:pt x="143978" y="2687436"/>
                  <a:pt x="137500" y="2649143"/>
                </a:cubicBezTo>
                <a:cubicBezTo>
                  <a:pt x="131786" y="2615421"/>
                  <a:pt x="143786" y="2584942"/>
                  <a:pt x="155217" y="2554079"/>
                </a:cubicBezTo>
                <a:cubicBezTo>
                  <a:pt x="163599" y="2531409"/>
                  <a:pt x="172173" y="2508742"/>
                  <a:pt x="177507" y="2485307"/>
                </a:cubicBezTo>
                <a:cubicBezTo>
                  <a:pt x="183794" y="2457492"/>
                  <a:pt x="181126" y="2426059"/>
                  <a:pt x="192748" y="2401292"/>
                </a:cubicBezTo>
                <a:cubicBezTo>
                  <a:pt x="204940" y="2375383"/>
                  <a:pt x="196748" y="2353859"/>
                  <a:pt x="193318" y="2330806"/>
                </a:cubicBezTo>
                <a:cubicBezTo>
                  <a:pt x="187984" y="2294039"/>
                  <a:pt x="178077" y="2257459"/>
                  <a:pt x="190652" y="2220312"/>
                </a:cubicBezTo>
                <a:cubicBezTo>
                  <a:pt x="205892" y="2175163"/>
                  <a:pt x="222275" y="2130393"/>
                  <a:pt x="236753" y="2085054"/>
                </a:cubicBezTo>
                <a:cubicBezTo>
                  <a:pt x="242280" y="2067525"/>
                  <a:pt x="244566" y="2048668"/>
                  <a:pt x="247042" y="2030378"/>
                </a:cubicBezTo>
                <a:cubicBezTo>
                  <a:pt x="249138" y="2013043"/>
                  <a:pt x="243804" y="1992279"/>
                  <a:pt x="251804" y="1978940"/>
                </a:cubicBezTo>
                <a:cubicBezTo>
                  <a:pt x="272379" y="1944649"/>
                  <a:pt x="282475" y="1909408"/>
                  <a:pt x="282475" y="1869780"/>
                </a:cubicBezTo>
                <a:cubicBezTo>
                  <a:pt x="282475" y="1854920"/>
                  <a:pt x="291049" y="1840441"/>
                  <a:pt x="292573" y="1825393"/>
                </a:cubicBezTo>
                <a:cubicBezTo>
                  <a:pt x="294477" y="1804816"/>
                  <a:pt x="299622" y="1781194"/>
                  <a:pt x="292381" y="1763287"/>
                </a:cubicBezTo>
                <a:cubicBezTo>
                  <a:pt x="275237" y="1721185"/>
                  <a:pt x="289525" y="1687086"/>
                  <a:pt x="306480" y="1650317"/>
                </a:cubicBezTo>
                <a:cubicBezTo>
                  <a:pt x="323244" y="1614120"/>
                  <a:pt x="336579" y="1576019"/>
                  <a:pt x="347629" y="1537537"/>
                </a:cubicBezTo>
                <a:cubicBezTo>
                  <a:pt x="351629" y="1523059"/>
                  <a:pt x="344961" y="1505724"/>
                  <a:pt x="343629" y="1489720"/>
                </a:cubicBezTo>
                <a:cubicBezTo>
                  <a:pt x="343247" y="1484004"/>
                  <a:pt x="342675" y="1477717"/>
                  <a:pt x="344581" y="1472575"/>
                </a:cubicBezTo>
                <a:cubicBezTo>
                  <a:pt x="362870" y="1422854"/>
                  <a:pt x="376776" y="1372368"/>
                  <a:pt x="367252" y="1318456"/>
                </a:cubicBezTo>
                <a:cubicBezTo>
                  <a:pt x="366298" y="1313504"/>
                  <a:pt x="368394" y="1307978"/>
                  <a:pt x="369728" y="1303024"/>
                </a:cubicBezTo>
                <a:cubicBezTo>
                  <a:pt x="376586" y="1278829"/>
                  <a:pt x="387444" y="1255206"/>
                  <a:pt x="389921" y="1230633"/>
                </a:cubicBezTo>
                <a:cubicBezTo>
                  <a:pt x="396017" y="1170051"/>
                  <a:pt x="398495" y="1109091"/>
                  <a:pt x="402495" y="1048125"/>
                </a:cubicBezTo>
                <a:cubicBezTo>
                  <a:pt x="402685" y="1044315"/>
                  <a:pt x="402685" y="1040315"/>
                  <a:pt x="404019" y="1036887"/>
                </a:cubicBezTo>
                <a:cubicBezTo>
                  <a:pt x="412211" y="1014406"/>
                  <a:pt x="409543" y="994785"/>
                  <a:pt x="393923" y="975733"/>
                </a:cubicBezTo>
                <a:cubicBezTo>
                  <a:pt x="387064" y="967350"/>
                  <a:pt x="383444" y="955920"/>
                  <a:pt x="379634" y="945444"/>
                </a:cubicBezTo>
                <a:cubicBezTo>
                  <a:pt x="373918" y="930011"/>
                  <a:pt x="368394" y="914200"/>
                  <a:pt x="364774" y="898198"/>
                </a:cubicBezTo>
                <a:cubicBezTo>
                  <a:pt x="361346" y="882384"/>
                  <a:pt x="356583" y="865430"/>
                  <a:pt x="359250" y="850189"/>
                </a:cubicBezTo>
                <a:cubicBezTo>
                  <a:pt x="364012" y="822756"/>
                  <a:pt x="374680" y="796655"/>
                  <a:pt x="381730" y="769605"/>
                </a:cubicBezTo>
                <a:cubicBezTo>
                  <a:pt x="384206" y="760270"/>
                  <a:pt x="383824" y="749982"/>
                  <a:pt x="384016" y="740268"/>
                </a:cubicBezTo>
                <a:cubicBezTo>
                  <a:pt x="384586" y="717977"/>
                  <a:pt x="379062" y="695116"/>
                  <a:pt x="394875" y="674923"/>
                </a:cubicBezTo>
                <a:cubicBezTo>
                  <a:pt x="409733" y="656255"/>
                  <a:pt x="405353" y="637392"/>
                  <a:pt x="394113" y="617772"/>
                </a:cubicBezTo>
                <a:cubicBezTo>
                  <a:pt x="386110" y="603673"/>
                  <a:pt x="379824" y="587672"/>
                  <a:pt x="376776" y="571860"/>
                </a:cubicBezTo>
                <a:cubicBezTo>
                  <a:pt x="372586" y="550141"/>
                  <a:pt x="370870" y="528615"/>
                  <a:pt x="373348" y="505182"/>
                </a:cubicBezTo>
                <a:cubicBezTo>
                  <a:pt x="375062" y="488607"/>
                  <a:pt x="375824" y="475081"/>
                  <a:pt x="385920" y="462126"/>
                </a:cubicBezTo>
                <a:cubicBezTo>
                  <a:pt x="387444" y="460032"/>
                  <a:pt x="387826" y="456222"/>
                  <a:pt x="387634" y="453364"/>
                </a:cubicBezTo>
                <a:cubicBezTo>
                  <a:pt x="384396" y="415835"/>
                  <a:pt x="386110" y="378686"/>
                  <a:pt x="388399" y="340774"/>
                </a:cubicBezTo>
                <a:cubicBezTo>
                  <a:pt x="391445" y="292579"/>
                  <a:pt x="382492" y="241901"/>
                  <a:pt x="350487" y="200182"/>
                </a:cubicBezTo>
                <a:cubicBezTo>
                  <a:pt x="345723" y="194085"/>
                  <a:pt x="343629" y="184941"/>
                  <a:pt x="342485" y="176939"/>
                </a:cubicBezTo>
                <a:cubicBezTo>
                  <a:pt x="337533" y="139219"/>
                  <a:pt x="334103" y="101308"/>
                  <a:pt x="328579" y="63587"/>
                </a:cubicBezTo>
                <a:cubicBezTo>
                  <a:pt x="325530" y="43012"/>
                  <a:pt x="322862" y="21486"/>
                  <a:pt x="314480" y="2817"/>
                </a:cubicBezTo>
                <a:close/>
              </a:path>
            </a:pathLst>
          </a:custGeom>
          <a:noFill/>
          <a:ln>
            <a:noFill/>
          </a:ln>
          <a:effectLst>
            <a:outerShdw blurRad="381000" rotWithShape="0" algn="r" dir="10800000" dist="152400">
              <a:srgbClr val="000000">
                <a:alpha val="9803"/>
              </a:srgbClr>
            </a:outerShdw>
          </a:effectLst>
        </p:spPr>
      </p:pic>
      <p:grpSp>
        <p:nvGrpSpPr>
          <p:cNvPr id="233" name="Google Shape;233;p14"/>
          <p:cNvGrpSpPr/>
          <p:nvPr/>
        </p:nvGrpSpPr>
        <p:grpSpPr>
          <a:xfrm>
            <a:off x="7620000" y="0"/>
            <a:ext cx="874716" cy="6858001"/>
            <a:chOff x="7620000" y="0"/>
            <a:chExt cx="874716" cy="6858001"/>
          </a:xfrm>
        </p:grpSpPr>
        <p:sp>
          <p:nvSpPr>
            <p:cNvPr id="234" name="Google Shape;234;p14"/>
            <p:cNvSpPr/>
            <p:nvPr/>
          </p:nvSpPr>
          <p:spPr>
            <a:xfrm rot="5400000">
              <a:off x="4628357" y="2991642"/>
              <a:ext cx="6858001" cy="874716"/>
            </a:xfrm>
            <a:custGeom>
              <a:rect b="b" l="l" r="r" t="t"/>
              <a:pathLst>
                <a:path extrusionOk="0" h="874716" w="6858001">
                  <a:moveTo>
                    <a:pt x="0" y="533314"/>
                  </a:moveTo>
                  <a:lnTo>
                    <a:pt x="0" y="69206"/>
                  </a:lnTo>
                  <a:lnTo>
                    <a:pt x="21486" y="71924"/>
                  </a:lnTo>
                  <a:cubicBezTo>
                    <a:pt x="92546" y="60493"/>
                    <a:pt x="159604" y="87354"/>
                    <a:pt x="228948" y="88116"/>
                  </a:cubicBezTo>
                  <a:cubicBezTo>
                    <a:pt x="260382" y="88496"/>
                    <a:pt x="291435" y="94592"/>
                    <a:pt x="313533" y="62779"/>
                  </a:cubicBezTo>
                  <a:cubicBezTo>
                    <a:pt x="316389" y="58587"/>
                    <a:pt x="330298" y="60873"/>
                    <a:pt x="338870" y="62207"/>
                  </a:cubicBezTo>
                  <a:cubicBezTo>
                    <a:pt x="357921" y="65066"/>
                    <a:pt x="376781" y="72304"/>
                    <a:pt x="395640" y="72114"/>
                  </a:cubicBezTo>
                  <a:cubicBezTo>
                    <a:pt x="434695" y="71924"/>
                    <a:pt x="473939" y="68876"/>
                    <a:pt x="512802" y="65446"/>
                  </a:cubicBezTo>
                  <a:cubicBezTo>
                    <a:pt x="527470" y="64112"/>
                    <a:pt x="541569" y="58969"/>
                    <a:pt x="556047" y="55349"/>
                  </a:cubicBezTo>
                  <a:cubicBezTo>
                    <a:pt x="564048" y="53253"/>
                    <a:pt x="572622" y="47729"/>
                    <a:pt x="580050" y="48871"/>
                  </a:cubicBezTo>
                  <a:cubicBezTo>
                    <a:pt x="623106" y="55539"/>
                    <a:pt x="662541" y="39157"/>
                    <a:pt x="703308" y="30964"/>
                  </a:cubicBezTo>
                  <a:cubicBezTo>
                    <a:pt x="722169" y="27154"/>
                    <a:pt x="739886" y="18010"/>
                    <a:pt x="758174" y="11724"/>
                  </a:cubicBezTo>
                  <a:cubicBezTo>
                    <a:pt x="762936" y="10008"/>
                    <a:pt x="768271" y="8484"/>
                    <a:pt x="773035" y="8866"/>
                  </a:cubicBezTo>
                  <a:cubicBezTo>
                    <a:pt x="800276" y="11152"/>
                    <a:pt x="827329" y="14390"/>
                    <a:pt x="854379" y="16866"/>
                  </a:cubicBezTo>
                  <a:cubicBezTo>
                    <a:pt x="878956" y="19152"/>
                    <a:pt x="903722" y="19914"/>
                    <a:pt x="915343" y="47919"/>
                  </a:cubicBezTo>
                  <a:cubicBezTo>
                    <a:pt x="917059" y="52301"/>
                    <a:pt x="922773" y="55539"/>
                    <a:pt x="927155" y="58397"/>
                  </a:cubicBezTo>
                  <a:cubicBezTo>
                    <a:pt x="994785" y="102405"/>
                    <a:pt x="1030980" y="101261"/>
                    <a:pt x="1097087" y="54777"/>
                  </a:cubicBezTo>
                  <a:cubicBezTo>
                    <a:pt x="1103945" y="50015"/>
                    <a:pt x="1118613" y="46585"/>
                    <a:pt x="1123185" y="50395"/>
                  </a:cubicBezTo>
                  <a:cubicBezTo>
                    <a:pt x="1162049" y="82020"/>
                    <a:pt x="1204532" y="78590"/>
                    <a:pt x="1249302" y="68684"/>
                  </a:cubicBezTo>
                  <a:cubicBezTo>
                    <a:pt x="1260922" y="66018"/>
                    <a:pt x="1277307" y="66018"/>
                    <a:pt x="1286069" y="72304"/>
                  </a:cubicBezTo>
                  <a:cubicBezTo>
                    <a:pt x="1327790" y="101451"/>
                    <a:pt x="1372560" y="97261"/>
                    <a:pt x="1417899" y="88688"/>
                  </a:cubicBezTo>
                  <a:cubicBezTo>
                    <a:pt x="1424948" y="87354"/>
                    <a:pt x="1433522" y="80114"/>
                    <a:pt x="1436568" y="73448"/>
                  </a:cubicBezTo>
                  <a:cubicBezTo>
                    <a:pt x="1447428" y="49825"/>
                    <a:pt x="1467813" y="41823"/>
                    <a:pt x="1490292" y="35154"/>
                  </a:cubicBezTo>
                  <a:cubicBezTo>
                    <a:pt x="1525727" y="24296"/>
                    <a:pt x="1560588" y="11532"/>
                    <a:pt x="1596213" y="1245"/>
                  </a:cubicBezTo>
                  <a:cubicBezTo>
                    <a:pt x="1604978" y="-1231"/>
                    <a:pt x="1615836" y="293"/>
                    <a:pt x="1624980" y="3150"/>
                  </a:cubicBezTo>
                  <a:cubicBezTo>
                    <a:pt x="1656223" y="12866"/>
                    <a:pt x="1676036" y="37251"/>
                    <a:pt x="1697753" y="59731"/>
                  </a:cubicBezTo>
                  <a:cubicBezTo>
                    <a:pt x="1707279" y="69638"/>
                    <a:pt x="1720423" y="76686"/>
                    <a:pt x="1733188" y="82400"/>
                  </a:cubicBezTo>
                  <a:cubicBezTo>
                    <a:pt x="1766335" y="97071"/>
                    <a:pt x="1800246" y="110215"/>
                    <a:pt x="1833775" y="124121"/>
                  </a:cubicBezTo>
                  <a:cubicBezTo>
                    <a:pt x="1837013" y="125455"/>
                    <a:pt x="1839679" y="128884"/>
                    <a:pt x="1842158" y="131742"/>
                  </a:cubicBezTo>
                  <a:cubicBezTo>
                    <a:pt x="1866922" y="161843"/>
                    <a:pt x="1891497" y="192132"/>
                    <a:pt x="1916454" y="222233"/>
                  </a:cubicBezTo>
                  <a:cubicBezTo>
                    <a:pt x="1921216" y="227947"/>
                    <a:pt x="1928076" y="232139"/>
                    <a:pt x="1933219" y="237663"/>
                  </a:cubicBezTo>
                  <a:cubicBezTo>
                    <a:pt x="1940459" y="245283"/>
                    <a:pt x="1949603" y="252524"/>
                    <a:pt x="1953413" y="261668"/>
                  </a:cubicBezTo>
                  <a:cubicBezTo>
                    <a:pt x="1965224" y="290433"/>
                    <a:pt x="1987894" y="302817"/>
                    <a:pt x="2016469" y="308151"/>
                  </a:cubicBezTo>
                  <a:cubicBezTo>
                    <a:pt x="2042570" y="313104"/>
                    <a:pt x="2068669" y="317296"/>
                    <a:pt x="2094578" y="323010"/>
                  </a:cubicBezTo>
                  <a:cubicBezTo>
                    <a:pt x="2126201" y="329868"/>
                    <a:pt x="2157636" y="337298"/>
                    <a:pt x="2188879" y="345681"/>
                  </a:cubicBezTo>
                  <a:cubicBezTo>
                    <a:pt x="2202404" y="349301"/>
                    <a:pt x="2216692" y="353491"/>
                    <a:pt x="2228314" y="360921"/>
                  </a:cubicBezTo>
                  <a:cubicBezTo>
                    <a:pt x="2260890" y="381496"/>
                    <a:pt x="2295753" y="395402"/>
                    <a:pt x="2334044" y="389878"/>
                  </a:cubicBezTo>
                  <a:cubicBezTo>
                    <a:pt x="2364715" y="385496"/>
                    <a:pt x="2390434" y="396736"/>
                    <a:pt x="2409485" y="414263"/>
                  </a:cubicBezTo>
                  <a:cubicBezTo>
                    <a:pt x="2444158" y="446078"/>
                    <a:pt x="2481305" y="438838"/>
                    <a:pt x="2518264" y="428552"/>
                  </a:cubicBezTo>
                  <a:cubicBezTo>
                    <a:pt x="2537315" y="423217"/>
                    <a:pt x="2552935" y="423979"/>
                    <a:pt x="2571034" y="429122"/>
                  </a:cubicBezTo>
                  <a:cubicBezTo>
                    <a:pt x="2612945" y="441124"/>
                    <a:pt x="2640950" y="473701"/>
                    <a:pt x="2668001" y="502276"/>
                  </a:cubicBezTo>
                  <a:cubicBezTo>
                    <a:pt x="2691054" y="526661"/>
                    <a:pt x="2716963" y="540377"/>
                    <a:pt x="2745348" y="550666"/>
                  </a:cubicBezTo>
                  <a:cubicBezTo>
                    <a:pt x="2781163" y="563810"/>
                    <a:pt x="2809548" y="558858"/>
                    <a:pt x="2826694" y="527233"/>
                  </a:cubicBezTo>
                  <a:cubicBezTo>
                    <a:pt x="2831457" y="518278"/>
                    <a:pt x="2839839" y="507800"/>
                    <a:pt x="2848793" y="505134"/>
                  </a:cubicBezTo>
                  <a:cubicBezTo>
                    <a:pt x="2892037" y="491800"/>
                    <a:pt x="2935854" y="472367"/>
                    <a:pt x="2982148" y="484179"/>
                  </a:cubicBezTo>
                  <a:cubicBezTo>
                    <a:pt x="3046158" y="500372"/>
                    <a:pt x="3108644" y="499420"/>
                    <a:pt x="3172654" y="483417"/>
                  </a:cubicBezTo>
                  <a:cubicBezTo>
                    <a:pt x="3276480" y="457508"/>
                    <a:pt x="3380305" y="430076"/>
                    <a:pt x="3489467" y="435790"/>
                  </a:cubicBezTo>
                  <a:cubicBezTo>
                    <a:pt x="3507563" y="436742"/>
                    <a:pt x="3529090" y="425121"/>
                    <a:pt x="3544713" y="413691"/>
                  </a:cubicBezTo>
                  <a:cubicBezTo>
                    <a:pt x="3574622" y="391974"/>
                    <a:pt x="3573288" y="390258"/>
                    <a:pt x="3606817" y="408167"/>
                  </a:cubicBezTo>
                  <a:cubicBezTo>
                    <a:pt x="3614819" y="412549"/>
                    <a:pt x="3624725" y="415215"/>
                    <a:pt x="3630632" y="421693"/>
                  </a:cubicBezTo>
                  <a:cubicBezTo>
                    <a:pt x="3660731" y="454650"/>
                    <a:pt x="3697880" y="446648"/>
                    <a:pt x="3734837" y="441886"/>
                  </a:cubicBezTo>
                  <a:cubicBezTo>
                    <a:pt x="3741315" y="440934"/>
                    <a:pt x="3749125" y="439600"/>
                    <a:pt x="3754652" y="442268"/>
                  </a:cubicBezTo>
                  <a:cubicBezTo>
                    <a:pt x="3779607" y="454268"/>
                    <a:pt x="3800753" y="450078"/>
                    <a:pt x="3822472" y="433694"/>
                  </a:cubicBezTo>
                  <a:cubicBezTo>
                    <a:pt x="3841331" y="419597"/>
                    <a:pt x="3863049" y="411215"/>
                    <a:pt x="3885338" y="428742"/>
                  </a:cubicBezTo>
                  <a:cubicBezTo>
                    <a:pt x="3934870" y="467605"/>
                    <a:pt x="3987829" y="469509"/>
                    <a:pt x="4043839" y="444934"/>
                  </a:cubicBezTo>
                  <a:cubicBezTo>
                    <a:pt x="4083845" y="427407"/>
                    <a:pt x="4123280" y="423407"/>
                    <a:pt x="4165383" y="441124"/>
                  </a:cubicBezTo>
                  <a:cubicBezTo>
                    <a:pt x="4181576" y="447982"/>
                    <a:pt x="4202531" y="443410"/>
                    <a:pt x="4221391" y="444934"/>
                  </a:cubicBezTo>
                  <a:cubicBezTo>
                    <a:pt x="4232060" y="445696"/>
                    <a:pt x="4243872" y="445886"/>
                    <a:pt x="4253014" y="450650"/>
                  </a:cubicBezTo>
                  <a:cubicBezTo>
                    <a:pt x="4277401" y="462843"/>
                    <a:pt x="4300070" y="478463"/>
                    <a:pt x="4324645" y="490466"/>
                  </a:cubicBezTo>
                  <a:cubicBezTo>
                    <a:pt x="4336457" y="496180"/>
                    <a:pt x="4350554" y="499228"/>
                    <a:pt x="4363890" y="499420"/>
                  </a:cubicBezTo>
                  <a:cubicBezTo>
                    <a:pt x="4403325" y="500372"/>
                    <a:pt x="4442761" y="500372"/>
                    <a:pt x="4482004" y="498658"/>
                  </a:cubicBezTo>
                  <a:cubicBezTo>
                    <a:pt x="4546776" y="495990"/>
                    <a:pt x="4612500" y="495418"/>
                    <a:pt x="4659174" y="438648"/>
                  </a:cubicBezTo>
                  <a:cubicBezTo>
                    <a:pt x="4662986" y="434076"/>
                    <a:pt x="4671176" y="431408"/>
                    <a:pt x="4677655" y="430646"/>
                  </a:cubicBezTo>
                  <a:cubicBezTo>
                    <a:pt x="4707564" y="427027"/>
                    <a:pt x="4738235" y="426645"/>
                    <a:pt x="4767764" y="420739"/>
                  </a:cubicBezTo>
                  <a:cubicBezTo>
                    <a:pt x="4791386" y="415977"/>
                    <a:pt x="4811009" y="417501"/>
                    <a:pt x="4828916" y="434266"/>
                  </a:cubicBezTo>
                  <a:cubicBezTo>
                    <a:pt x="4852348" y="456364"/>
                    <a:pt x="4880925" y="469319"/>
                    <a:pt x="4912168" y="462271"/>
                  </a:cubicBezTo>
                  <a:cubicBezTo>
                    <a:pt x="4943409" y="455412"/>
                    <a:pt x="4963984" y="470271"/>
                    <a:pt x="4987037" y="485703"/>
                  </a:cubicBezTo>
                  <a:cubicBezTo>
                    <a:pt x="5003801" y="496942"/>
                    <a:pt x="5022852" y="511040"/>
                    <a:pt x="5041521" y="512182"/>
                  </a:cubicBezTo>
                  <a:cubicBezTo>
                    <a:pt x="5083814" y="514658"/>
                    <a:pt x="5120201" y="553904"/>
                    <a:pt x="5166113" y="531615"/>
                  </a:cubicBezTo>
                  <a:cubicBezTo>
                    <a:pt x="5169161" y="530091"/>
                    <a:pt x="5174685" y="533901"/>
                    <a:pt x="5179067" y="534853"/>
                  </a:cubicBezTo>
                  <a:cubicBezTo>
                    <a:pt x="5214121" y="542093"/>
                    <a:pt x="5247078" y="535043"/>
                    <a:pt x="5272796" y="511230"/>
                  </a:cubicBezTo>
                  <a:cubicBezTo>
                    <a:pt x="5306516" y="480177"/>
                    <a:pt x="5343855" y="477129"/>
                    <a:pt x="5385384" y="487227"/>
                  </a:cubicBezTo>
                  <a:cubicBezTo>
                    <a:pt x="5398721" y="490466"/>
                    <a:pt x="5412057" y="492752"/>
                    <a:pt x="5425582" y="495418"/>
                  </a:cubicBezTo>
                  <a:cubicBezTo>
                    <a:pt x="5443870" y="499228"/>
                    <a:pt x="5462351" y="503230"/>
                    <a:pt x="5480637" y="507040"/>
                  </a:cubicBezTo>
                  <a:cubicBezTo>
                    <a:pt x="5498356" y="510850"/>
                    <a:pt x="5517979" y="517326"/>
                    <a:pt x="5531693" y="500944"/>
                  </a:cubicBezTo>
                  <a:cubicBezTo>
                    <a:pt x="5543506" y="486845"/>
                    <a:pt x="5551888" y="488179"/>
                    <a:pt x="5562746" y="500372"/>
                  </a:cubicBezTo>
                  <a:cubicBezTo>
                    <a:pt x="5600467" y="543045"/>
                    <a:pt x="5646189" y="569716"/>
                    <a:pt x="5704483" y="571620"/>
                  </a:cubicBezTo>
                  <a:cubicBezTo>
                    <a:pt x="5716485" y="572002"/>
                    <a:pt x="5728678" y="574668"/>
                    <a:pt x="5740488" y="577526"/>
                  </a:cubicBezTo>
                  <a:cubicBezTo>
                    <a:pt x="5747728" y="579241"/>
                    <a:pt x="5756493" y="581147"/>
                    <a:pt x="5760873" y="586291"/>
                  </a:cubicBezTo>
                  <a:cubicBezTo>
                    <a:pt x="5794974" y="625534"/>
                    <a:pt x="5837457" y="652777"/>
                    <a:pt x="5883751" y="674686"/>
                  </a:cubicBezTo>
                  <a:cubicBezTo>
                    <a:pt x="5900323" y="682496"/>
                    <a:pt x="5918042" y="690306"/>
                    <a:pt x="5935949" y="692592"/>
                  </a:cubicBezTo>
                  <a:cubicBezTo>
                    <a:pt x="5954617" y="694878"/>
                    <a:pt x="5974240" y="691068"/>
                    <a:pt x="5993291" y="688972"/>
                  </a:cubicBezTo>
                  <a:cubicBezTo>
                    <a:pt x="6004531" y="687830"/>
                    <a:pt x="6017485" y="688020"/>
                    <a:pt x="6026440" y="682496"/>
                  </a:cubicBezTo>
                  <a:cubicBezTo>
                    <a:pt x="6054825" y="665159"/>
                    <a:pt x="6082258" y="646491"/>
                    <a:pt x="6108738" y="626296"/>
                  </a:cubicBezTo>
                  <a:cubicBezTo>
                    <a:pt x="6131409" y="608960"/>
                    <a:pt x="6135981" y="606483"/>
                    <a:pt x="6155602" y="628202"/>
                  </a:cubicBezTo>
                  <a:cubicBezTo>
                    <a:pt x="6175797" y="650491"/>
                    <a:pt x="6200944" y="662111"/>
                    <a:pt x="6228756" y="666873"/>
                  </a:cubicBezTo>
                  <a:cubicBezTo>
                    <a:pt x="6272764" y="674304"/>
                    <a:pt x="6317151" y="680590"/>
                    <a:pt x="6361539" y="684210"/>
                  </a:cubicBezTo>
                  <a:cubicBezTo>
                    <a:pt x="6401736" y="687448"/>
                    <a:pt x="6420977" y="669922"/>
                    <a:pt x="6428979" y="630106"/>
                  </a:cubicBezTo>
                  <a:cubicBezTo>
                    <a:pt x="6433551" y="608007"/>
                    <a:pt x="6439458" y="584003"/>
                    <a:pt x="6463840" y="578098"/>
                  </a:cubicBezTo>
                  <a:cubicBezTo>
                    <a:pt x="6503658" y="568572"/>
                    <a:pt x="6544997" y="564382"/>
                    <a:pt x="6564620" y="517708"/>
                  </a:cubicBezTo>
                  <a:cubicBezTo>
                    <a:pt x="6575478" y="527995"/>
                    <a:pt x="6582146" y="534091"/>
                    <a:pt x="6588625" y="540187"/>
                  </a:cubicBezTo>
                  <a:cubicBezTo>
                    <a:pt x="6606531" y="557142"/>
                    <a:pt x="6643678" y="564382"/>
                    <a:pt x="6662541" y="549714"/>
                  </a:cubicBezTo>
                  <a:cubicBezTo>
                    <a:pt x="6690354" y="528377"/>
                    <a:pt x="6715883" y="532377"/>
                    <a:pt x="6742552" y="548952"/>
                  </a:cubicBezTo>
                  <a:cubicBezTo>
                    <a:pt x="6764841" y="562668"/>
                    <a:pt x="6788417" y="567954"/>
                    <a:pt x="6812063" y="568430"/>
                  </a:cubicBezTo>
                  <a:lnTo>
                    <a:pt x="6858001" y="562267"/>
                  </a:lnTo>
                  <a:lnTo>
                    <a:pt x="6858001" y="734520"/>
                  </a:lnTo>
                  <a:lnTo>
                    <a:pt x="6815516" y="744220"/>
                  </a:lnTo>
                  <a:cubicBezTo>
                    <a:pt x="6793035" y="749744"/>
                    <a:pt x="6771319" y="759651"/>
                    <a:pt x="6748458" y="763271"/>
                  </a:cubicBezTo>
                  <a:cubicBezTo>
                    <a:pt x="6694164" y="771843"/>
                    <a:pt x="6639488" y="777939"/>
                    <a:pt x="6584812" y="784797"/>
                  </a:cubicBezTo>
                  <a:cubicBezTo>
                    <a:pt x="6528424" y="791846"/>
                    <a:pt x="6472225" y="799276"/>
                    <a:pt x="6415833" y="805562"/>
                  </a:cubicBezTo>
                  <a:cubicBezTo>
                    <a:pt x="6384972" y="808802"/>
                    <a:pt x="6353919" y="809372"/>
                    <a:pt x="6323058" y="812420"/>
                  </a:cubicBezTo>
                  <a:cubicBezTo>
                    <a:pt x="6296005" y="815088"/>
                    <a:pt x="6269144" y="820041"/>
                    <a:pt x="6242093" y="823281"/>
                  </a:cubicBezTo>
                  <a:cubicBezTo>
                    <a:pt x="6218660" y="825947"/>
                    <a:pt x="6195037" y="827471"/>
                    <a:pt x="6171605" y="830139"/>
                  </a:cubicBezTo>
                  <a:cubicBezTo>
                    <a:pt x="6134075" y="834519"/>
                    <a:pt x="6096736" y="839473"/>
                    <a:pt x="6059397" y="844045"/>
                  </a:cubicBezTo>
                  <a:cubicBezTo>
                    <a:pt x="6043776" y="845759"/>
                    <a:pt x="6027392" y="850522"/>
                    <a:pt x="6012723" y="847665"/>
                  </a:cubicBezTo>
                  <a:cubicBezTo>
                    <a:pt x="5975764" y="840425"/>
                    <a:pt x="5939377" y="842521"/>
                    <a:pt x="5902610" y="847473"/>
                  </a:cubicBezTo>
                  <a:cubicBezTo>
                    <a:pt x="5890037" y="849190"/>
                    <a:pt x="5876511" y="848808"/>
                    <a:pt x="5864318" y="845569"/>
                  </a:cubicBezTo>
                  <a:cubicBezTo>
                    <a:pt x="5839361" y="839091"/>
                    <a:pt x="5815169" y="829947"/>
                    <a:pt x="5790592" y="821947"/>
                  </a:cubicBezTo>
                  <a:cubicBezTo>
                    <a:pt x="5787924" y="820995"/>
                    <a:pt x="5784686" y="820803"/>
                    <a:pt x="5781830" y="820233"/>
                  </a:cubicBezTo>
                  <a:cubicBezTo>
                    <a:pt x="5765635" y="816992"/>
                    <a:pt x="5749634" y="813754"/>
                    <a:pt x="5733440" y="810896"/>
                  </a:cubicBezTo>
                  <a:cubicBezTo>
                    <a:pt x="5724678" y="809372"/>
                    <a:pt x="5715723" y="809182"/>
                    <a:pt x="5706959" y="807848"/>
                  </a:cubicBezTo>
                  <a:cubicBezTo>
                    <a:pt x="5673050" y="802514"/>
                    <a:pt x="5635711" y="811468"/>
                    <a:pt x="5606372" y="788417"/>
                  </a:cubicBezTo>
                  <a:cubicBezTo>
                    <a:pt x="5587321" y="773557"/>
                    <a:pt x="5568842" y="776987"/>
                    <a:pt x="5548460" y="779273"/>
                  </a:cubicBezTo>
                  <a:cubicBezTo>
                    <a:pt x="5533027" y="780987"/>
                    <a:pt x="5517215" y="780415"/>
                    <a:pt x="5501594" y="780607"/>
                  </a:cubicBezTo>
                  <a:cubicBezTo>
                    <a:pt x="5474161" y="781177"/>
                    <a:pt x="5446728" y="781369"/>
                    <a:pt x="5419295" y="782321"/>
                  </a:cubicBezTo>
                  <a:cubicBezTo>
                    <a:pt x="5410531" y="782701"/>
                    <a:pt x="5401579" y="787465"/>
                    <a:pt x="5393005" y="786703"/>
                  </a:cubicBezTo>
                  <a:cubicBezTo>
                    <a:pt x="5353379" y="783083"/>
                    <a:pt x="5313754" y="777367"/>
                    <a:pt x="5274129" y="774129"/>
                  </a:cubicBezTo>
                  <a:cubicBezTo>
                    <a:pt x="5251650" y="772225"/>
                    <a:pt x="5228597" y="775843"/>
                    <a:pt x="5206308" y="773177"/>
                  </a:cubicBezTo>
                  <a:cubicBezTo>
                    <a:pt x="5180591" y="770129"/>
                    <a:pt x="5155445" y="762319"/>
                    <a:pt x="5129916" y="757554"/>
                  </a:cubicBezTo>
                  <a:cubicBezTo>
                    <a:pt x="5122867" y="756222"/>
                    <a:pt x="5115057" y="757936"/>
                    <a:pt x="5107627" y="758316"/>
                  </a:cubicBezTo>
                  <a:cubicBezTo>
                    <a:pt x="5099245" y="758699"/>
                    <a:pt x="5091052" y="759461"/>
                    <a:pt x="5082670" y="759651"/>
                  </a:cubicBezTo>
                  <a:cubicBezTo>
                    <a:pt x="5057141" y="760033"/>
                    <a:pt x="5031614" y="759461"/>
                    <a:pt x="5006086" y="760795"/>
                  </a:cubicBezTo>
                  <a:cubicBezTo>
                    <a:pt x="4990465" y="761557"/>
                    <a:pt x="4974082" y="769367"/>
                    <a:pt x="4959602" y="766509"/>
                  </a:cubicBezTo>
                  <a:cubicBezTo>
                    <a:pt x="4930075" y="760985"/>
                    <a:pt x="4900546" y="773367"/>
                    <a:pt x="4871019" y="763081"/>
                  </a:cubicBezTo>
                  <a:cubicBezTo>
                    <a:pt x="4861873" y="760033"/>
                    <a:pt x="4849300" y="767653"/>
                    <a:pt x="4838250" y="768033"/>
                  </a:cubicBezTo>
                  <a:cubicBezTo>
                    <a:pt x="4810627" y="768985"/>
                    <a:pt x="4783004" y="768795"/>
                    <a:pt x="4755381" y="768605"/>
                  </a:cubicBezTo>
                  <a:cubicBezTo>
                    <a:pt x="4730614" y="768415"/>
                    <a:pt x="4704895" y="771081"/>
                    <a:pt x="4681083" y="765747"/>
                  </a:cubicBezTo>
                  <a:cubicBezTo>
                    <a:pt x="4656126" y="760033"/>
                    <a:pt x="4633647" y="760795"/>
                    <a:pt x="4609452" y="767271"/>
                  </a:cubicBezTo>
                  <a:cubicBezTo>
                    <a:pt x="4592878" y="771653"/>
                    <a:pt x="4575351" y="772225"/>
                    <a:pt x="4558207" y="773557"/>
                  </a:cubicBezTo>
                  <a:cubicBezTo>
                    <a:pt x="4539728" y="775081"/>
                    <a:pt x="4519343" y="771081"/>
                    <a:pt x="4502579" y="777367"/>
                  </a:cubicBezTo>
                  <a:cubicBezTo>
                    <a:pt x="4452665" y="796038"/>
                    <a:pt x="4401419" y="800038"/>
                    <a:pt x="4349222" y="800038"/>
                  </a:cubicBezTo>
                  <a:cubicBezTo>
                    <a:pt x="4339695" y="800038"/>
                    <a:pt x="4329979" y="797372"/>
                    <a:pt x="4320837" y="794514"/>
                  </a:cubicBezTo>
                  <a:cubicBezTo>
                    <a:pt x="4267493" y="777367"/>
                    <a:pt x="4213961" y="778891"/>
                    <a:pt x="4159667" y="789370"/>
                  </a:cubicBezTo>
                  <a:cubicBezTo>
                    <a:pt x="4148427" y="791656"/>
                    <a:pt x="4135854" y="792038"/>
                    <a:pt x="4124614" y="789752"/>
                  </a:cubicBezTo>
                  <a:cubicBezTo>
                    <a:pt x="4092989" y="783083"/>
                    <a:pt x="4062318" y="772033"/>
                    <a:pt x="4030503" y="767271"/>
                  </a:cubicBezTo>
                  <a:cubicBezTo>
                    <a:pt x="3977925" y="759461"/>
                    <a:pt x="3932394" y="785749"/>
                    <a:pt x="3885338" y="802896"/>
                  </a:cubicBezTo>
                  <a:cubicBezTo>
                    <a:pt x="3840569" y="819089"/>
                    <a:pt x="3802467" y="855666"/>
                    <a:pt x="3749506" y="847473"/>
                  </a:cubicBezTo>
                  <a:cubicBezTo>
                    <a:pt x="3744173" y="846711"/>
                    <a:pt x="3738267" y="851856"/>
                    <a:pt x="3732361" y="853190"/>
                  </a:cubicBezTo>
                  <a:cubicBezTo>
                    <a:pt x="3716168" y="856810"/>
                    <a:pt x="3699976" y="861190"/>
                    <a:pt x="3683591" y="862906"/>
                  </a:cubicBezTo>
                  <a:cubicBezTo>
                    <a:pt x="3663589" y="865192"/>
                    <a:pt x="3643204" y="864430"/>
                    <a:pt x="3623201" y="866334"/>
                  </a:cubicBezTo>
                  <a:cubicBezTo>
                    <a:pt x="3597482" y="868620"/>
                    <a:pt x="3572146" y="874716"/>
                    <a:pt x="3546617" y="874716"/>
                  </a:cubicBezTo>
                  <a:cubicBezTo>
                    <a:pt x="3526042" y="874716"/>
                    <a:pt x="3505657" y="867668"/>
                    <a:pt x="3485275" y="864238"/>
                  </a:cubicBezTo>
                  <a:cubicBezTo>
                    <a:pt x="3456508" y="859476"/>
                    <a:pt x="3424883" y="860810"/>
                    <a:pt x="3399546" y="848618"/>
                  </a:cubicBezTo>
                  <a:cubicBezTo>
                    <a:pt x="3372495" y="835663"/>
                    <a:pt x="3346776" y="829757"/>
                    <a:pt x="3318771" y="833757"/>
                  </a:cubicBezTo>
                  <a:cubicBezTo>
                    <a:pt x="3309437" y="835091"/>
                    <a:pt x="3297434" y="843093"/>
                    <a:pt x="3293244" y="851284"/>
                  </a:cubicBezTo>
                  <a:cubicBezTo>
                    <a:pt x="3283908" y="869572"/>
                    <a:pt x="3271145" y="872812"/>
                    <a:pt x="3253809" y="866524"/>
                  </a:cubicBezTo>
                  <a:cubicBezTo>
                    <a:pt x="3238758" y="861190"/>
                    <a:pt x="3220280" y="858524"/>
                    <a:pt x="3209993" y="848235"/>
                  </a:cubicBezTo>
                  <a:cubicBezTo>
                    <a:pt x="3180844" y="819089"/>
                    <a:pt x="3143695" y="818136"/>
                    <a:pt x="3107500" y="810326"/>
                  </a:cubicBezTo>
                  <a:cubicBezTo>
                    <a:pt x="3085403" y="805562"/>
                    <a:pt x="3064827" y="805372"/>
                    <a:pt x="3042728" y="808610"/>
                  </a:cubicBezTo>
                  <a:cubicBezTo>
                    <a:pt x="2994722" y="815850"/>
                    <a:pt x="2948047" y="805562"/>
                    <a:pt x="2901943" y="792418"/>
                  </a:cubicBezTo>
                  <a:cubicBezTo>
                    <a:pt x="2871462" y="783655"/>
                    <a:pt x="2840219" y="778321"/>
                    <a:pt x="2809930" y="769367"/>
                  </a:cubicBezTo>
                  <a:cubicBezTo>
                    <a:pt x="2787259" y="762509"/>
                    <a:pt x="2764590" y="754316"/>
                    <a:pt x="2743826" y="743268"/>
                  </a:cubicBezTo>
                  <a:cubicBezTo>
                    <a:pt x="2713723" y="727073"/>
                    <a:pt x="2687436" y="702689"/>
                    <a:pt x="2649143" y="709167"/>
                  </a:cubicBezTo>
                  <a:cubicBezTo>
                    <a:pt x="2615421" y="714881"/>
                    <a:pt x="2584942" y="702881"/>
                    <a:pt x="2554079" y="691450"/>
                  </a:cubicBezTo>
                  <a:cubicBezTo>
                    <a:pt x="2531409" y="683068"/>
                    <a:pt x="2508742" y="674494"/>
                    <a:pt x="2485307" y="669160"/>
                  </a:cubicBezTo>
                  <a:cubicBezTo>
                    <a:pt x="2457492" y="662873"/>
                    <a:pt x="2426059" y="665541"/>
                    <a:pt x="2401292" y="653919"/>
                  </a:cubicBezTo>
                  <a:cubicBezTo>
                    <a:pt x="2375383" y="641727"/>
                    <a:pt x="2353859" y="649919"/>
                    <a:pt x="2330806" y="653349"/>
                  </a:cubicBezTo>
                  <a:cubicBezTo>
                    <a:pt x="2294039" y="658683"/>
                    <a:pt x="2257459" y="668590"/>
                    <a:pt x="2220312" y="656015"/>
                  </a:cubicBezTo>
                  <a:cubicBezTo>
                    <a:pt x="2175163" y="640775"/>
                    <a:pt x="2130393" y="624392"/>
                    <a:pt x="2085054" y="609914"/>
                  </a:cubicBezTo>
                  <a:cubicBezTo>
                    <a:pt x="2067525" y="604387"/>
                    <a:pt x="2048668" y="602101"/>
                    <a:pt x="2030378" y="599625"/>
                  </a:cubicBezTo>
                  <a:cubicBezTo>
                    <a:pt x="2013043" y="597529"/>
                    <a:pt x="1992279" y="602863"/>
                    <a:pt x="1978940" y="594863"/>
                  </a:cubicBezTo>
                  <a:cubicBezTo>
                    <a:pt x="1944649" y="574288"/>
                    <a:pt x="1909408" y="564192"/>
                    <a:pt x="1869780" y="564192"/>
                  </a:cubicBezTo>
                  <a:cubicBezTo>
                    <a:pt x="1854920" y="564192"/>
                    <a:pt x="1840441" y="555618"/>
                    <a:pt x="1825393" y="554094"/>
                  </a:cubicBezTo>
                  <a:cubicBezTo>
                    <a:pt x="1804816" y="552190"/>
                    <a:pt x="1781194" y="547045"/>
                    <a:pt x="1763287" y="554286"/>
                  </a:cubicBezTo>
                  <a:cubicBezTo>
                    <a:pt x="1721185" y="571430"/>
                    <a:pt x="1687086" y="557142"/>
                    <a:pt x="1650317" y="540187"/>
                  </a:cubicBezTo>
                  <a:cubicBezTo>
                    <a:pt x="1614120" y="523423"/>
                    <a:pt x="1576019" y="510088"/>
                    <a:pt x="1537537" y="499038"/>
                  </a:cubicBezTo>
                  <a:cubicBezTo>
                    <a:pt x="1523059" y="495038"/>
                    <a:pt x="1505724" y="501706"/>
                    <a:pt x="1489720" y="503038"/>
                  </a:cubicBezTo>
                  <a:cubicBezTo>
                    <a:pt x="1484004" y="503420"/>
                    <a:pt x="1477717" y="503992"/>
                    <a:pt x="1472575" y="502086"/>
                  </a:cubicBezTo>
                  <a:cubicBezTo>
                    <a:pt x="1422854" y="483797"/>
                    <a:pt x="1372368" y="469891"/>
                    <a:pt x="1318456" y="479415"/>
                  </a:cubicBezTo>
                  <a:cubicBezTo>
                    <a:pt x="1313504" y="480369"/>
                    <a:pt x="1307978" y="478273"/>
                    <a:pt x="1303024" y="476939"/>
                  </a:cubicBezTo>
                  <a:cubicBezTo>
                    <a:pt x="1278829" y="470081"/>
                    <a:pt x="1255206" y="459223"/>
                    <a:pt x="1230633" y="456746"/>
                  </a:cubicBezTo>
                  <a:cubicBezTo>
                    <a:pt x="1170051" y="450650"/>
                    <a:pt x="1109091" y="448172"/>
                    <a:pt x="1048125" y="444172"/>
                  </a:cubicBezTo>
                  <a:cubicBezTo>
                    <a:pt x="1044315" y="443982"/>
                    <a:pt x="1040315" y="443982"/>
                    <a:pt x="1036887" y="442648"/>
                  </a:cubicBezTo>
                  <a:cubicBezTo>
                    <a:pt x="1014406" y="434456"/>
                    <a:pt x="994785" y="437124"/>
                    <a:pt x="975733" y="452744"/>
                  </a:cubicBezTo>
                  <a:cubicBezTo>
                    <a:pt x="967350" y="459603"/>
                    <a:pt x="955920" y="463223"/>
                    <a:pt x="945444" y="467033"/>
                  </a:cubicBezTo>
                  <a:cubicBezTo>
                    <a:pt x="930011" y="472749"/>
                    <a:pt x="914200" y="478273"/>
                    <a:pt x="898198" y="481893"/>
                  </a:cubicBezTo>
                  <a:cubicBezTo>
                    <a:pt x="882384" y="485321"/>
                    <a:pt x="865430" y="490084"/>
                    <a:pt x="850189" y="487417"/>
                  </a:cubicBezTo>
                  <a:cubicBezTo>
                    <a:pt x="822756" y="482655"/>
                    <a:pt x="796655" y="471987"/>
                    <a:pt x="769605" y="464937"/>
                  </a:cubicBezTo>
                  <a:cubicBezTo>
                    <a:pt x="760270" y="462461"/>
                    <a:pt x="749982" y="462843"/>
                    <a:pt x="740268" y="462651"/>
                  </a:cubicBezTo>
                  <a:cubicBezTo>
                    <a:pt x="717977" y="462081"/>
                    <a:pt x="695116" y="467605"/>
                    <a:pt x="674923" y="451792"/>
                  </a:cubicBezTo>
                  <a:cubicBezTo>
                    <a:pt x="656255" y="436934"/>
                    <a:pt x="637392" y="441314"/>
                    <a:pt x="617772" y="452554"/>
                  </a:cubicBezTo>
                  <a:cubicBezTo>
                    <a:pt x="603673" y="460557"/>
                    <a:pt x="587672" y="466843"/>
                    <a:pt x="571860" y="469891"/>
                  </a:cubicBezTo>
                  <a:cubicBezTo>
                    <a:pt x="550141" y="474081"/>
                    <a:pt x="528615" y="475797"/>
                    <a:pt x="505182" y="473319"/>
                  </a:cubicBezTo>
                  <a:cubicBezTo>
                    <a:pt x="488607" y="471605"/>
                    <a:pt x="475081" y="470843"/>
                    <a:pt x="462126" y="460747"/>
                  </a:cubicBezTo>
                  <a:cubicBezTo>
                    <a:pt x="460032" y="459223"/>
                    <a:pt x="456222" y="458841"/>
                    <a:pt x="453364" y="459033"/>
                  </a:cubicBezTo>
                  <a:cubicBezTo>
                    <a:pt x="415835" y="462271"/>
                    <a:pt x="378686" y="460557"/>
                    <a:pt x="340774" y="458268"/>
                  </a:cubicBezTo>
                  <a:cubicBezTo>
                    <a:pt x="292579" y="455222"/>
                    <a:pt x="241901" y="464175"/>
                    <a:pt x="200182" y="496180"/>
                  </a:cubicBezTo>
                  <a:cubicBezTo>
                    <a:pt x="194085" y="500944"/>
                    <a:pt x="184941" y="503038"/>
                    <a:pt x="176939" y="504182"/>
                  </a:cubicBezTo>
                  <a:cubicBezTo>
                    <a:pt x="139219" y="509134"/>
                    <a:pt x="101308" y="512564"/>
                    <a:pt x="63587" y="518088"/>
                  </a:cubicBezTo>
                  <a:cubicBezTo>
                    <a:pt x="43012" y="521137"/>
                    <a:pt x="21486" y="523805"/>
                    <a:pt x="2817" y="532187"/>
                  </a:cubicBezTo>
                  <a:lnTo>
                    <a:pt x="0" y="5333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35;p14"/>
            <p:cNvSpPr/>
            <p:nvPr/>
          </p:nvSpPr>
          <p:spPr>
            <a:xfrm rot="5400000">
              <a:off x="4628357" y="2991642"/>
              <a:ext cx="6858001" cy="874716"/>
            </a:xfrm>
            <a:custGeom>
              <a:rect b="b" l="l" r="r" t="t"/>
              <a:pathLst>
                <a:path extrusionOk="0" h="874716" w="6858001">
                  <a:moveTo>
                    <a:pt x="0" y="533314"/>
                  </a:moveTo>
                  <a:lnTo>
                    <a:pt x="0" y="69206"/>
                  </a:lnTo>
                  <a:lnTo>
                    <a:pt x="21486" y="71924"/>
                  </a:lnTo>
                  <a:cubicBezTo>
                    <a:pt x="92546" y="60493"/>
                    <a:pt x="159604" y="87354"/>
                    <a:pt x="228948" y="88116"/>
                  </a:cubicBezTo>
                  <a:cubicBezTo>
                    <a:pt x="260382" y="88496"/>
                    <a:pt x="291435" y="94592"/>
                    <a:pt x="313533" y="62779"/>
                  </a:cubicBezTo>
                  <a:cubicBezTo>
                    <a:pt x="316389" y="58587"/>
                    <a:pt x="330298" y="60873"/>
                    <a:pt x="338870" y="62207"/>
                  </a:cubicBezTo>
                  <a:cubicBezTo>
                    <a:pt x="357921" y="65066"/>
                    <a:pt x="376781" y="72304"/>
                    <a:pt x="395640" y="72114"/>
                  </a:cubicBezTo>
                  <a:cubicBezTo>
                    <a:pt x="434695" y="71924"/>
                    <a:pt x="473939" y="68876"/>
                    <a:pt x="512802" y="65446"/>
                  </a:cubicBezTo>
                  <a:cubicBezTo>
                    <a:pt x="527470" y="64112"/>
                    <a:pt x="541569" y="58969"/>
                    <a:pt x="556047" y="55349"/>
                  </a:cubicBezTo>
                  <a:cubicBezTo>
                    <a:pt x="564048" y="53253"/>
                    <a:pt x="572622" y="47729"/>
                    <a:pt x="580050" y="48871"/>
                  </a:cubicBezTo>
                  <a:cubicBezTo>
                    <a:pt x="623106" y="55539"/>
                    <a:pt x="662541" y="39157"/>
                    <a:pt x="703308" y="30964"/>
                  </a:cubicBezTo>
                  <a:cubicBezTo>
                    <a:pt x="722169" y="27154"/>
                    <a:pt x="739886" y="18010"/>
                    <a:pt x="758174" y="11724"/>
                  </a:cubicBezTo>
                  <a:cubicBezTo>
                    <a:pt x="762936" y="10008"/>
                    <a:pt x="768271" y="8484"/>
                    <a:pt x="773035" y="8866"/>
                  </a:cubicBezTo>
                  <a:cubicBezTo>
                    <a:pt x="800276" y="11152"/>
                    <a:pt x="827329" y="14390"/>
                    <a:pt x="854379" y="16866"/>
                  </a:cubicBezTo>
                  <a:cubicBezTo>
                    <a:pt x="878956" y="19152"/>
                    <a:pt x="903722" y="19914"/>
                    <a:pt x="915343" y="47919"/>
                  </a:cubicBezTo>
                  <a:cubicBezTo>
                    <a:pt x="917059" y="52301"/>
                    <a:pt x="922773" y="55539"/>
                    <a:pt x="927155" y="58397"/>
                  </a:cubicBezTo>
                  <a:cubicBezTo>
                    <a:pt x="994785" y="102405"/>
                    <a:pt x="1030980" y="101261"/>
                    <a:pt x="1097087" y="54777"/>
                  </a:cubicBezTo>
                  <a:cubicBezTo>
                    <a:pt x="1103945" y="50015"/>
                    <a:pt x="1118613" y="46585"/>
                    <a:pt x="1123185" y="50395"/>
                  </a:cubicBezTo>
                  <a:cubicBezTo>
                    <a:pt x="1162049" y="82020"/>
                    <a:pt x="1204532" y="78590"/>
                    <a:pt x="1249302" y="68684"/>
                  </a:cubicBezTo>
                  <a:cubicBezTo>
                    <a:pt x="1260922" y="66018"/>
                    <a:pt x="1277307" y="66018"/>
                    <a:pt x="1286069" y="72304"/>
                  </a:cubicBezTo>
                  <a:cubicBezTo>
                    <a:pt x="1327790" y="101451"/>
                    <a:pt x="1372560" y="97261"/>
                    <a:pt x="1417899" y="88688"/>
                  </a:cubicBezTo>
                  <a:cubicBezTo>
                    <a:pt x="1424948" y="87354"/>
                    <a:pt x="1433522" y="80114"/>
                    <a:pt x="1436568" y="73448"/>
                  </a:cubicBezTo>
                  <a:cubicBezTo>
                    <a:pt x="1447428" y="49825"/>
                    <a:pt x="1467813" y="41823"/>
                    <a:pt x="1490292" y="35154"/>
                  </a:cubicBezTo>
                  <a:cubicBezTo>
                    <a:pt x="1525727" y="24296"/>
                    <a:pt x="1560588" y="11532"/>
                    <a:pt x="1596213" y="1245"/>
                  </a:cubicBezTo>
                  <a:cubicBezTo>
                    <a:pt x="1604978" y="-1231"/>
                    <a:pt x="1615836" y="293"/>
                    <a:pt x="1624980" y="3150"/>
                  </a:cubicBezTo>
                  <a:cubicBezTo>
                    <a:pt x="1656223" y="12866"/>
                    <a:pt x="1676036" y="37251"/>
                    <a:pt x="1697753" y="59731"/>
                  </a:cubicBezTo>
                  <a:cubicBezTo>
                    <a:pt x="1707279" y="69638"/>
                    <a:pt x="1720423" y="76686"/>
                    <a:pt x="1733188" y="82400"/>
                  </a:cubicBezTo>
                  <a:cubicBezTo>
                    <a:pt x="1766335" y="97071"/>
                    <a:pt x="1800246" y="110215"/>
                    <a:pt x="1833775" y="124121"/>
                  </a:cubicBezTo>
                  <a:cubicBezTo>
                    <a:pt x="1837013" y="125455"/>
                    <a:pt x="1839679" y="128884"/>
                    <a:pt x="1842158" y="131742"/>
                  </a:cubicBezTo>
                  <a:cubicBezTo>
                    <a:pt x="1866922" y="161843"/>
                    <a:pt x="1891497" y="192132"/>
                    <a:pt x="1916454" y="222233"/>
                  </a:cubicBezTo>
                  <a:cubicBezTo>
                    <a:pt x="1921216" y="227947"/>
                    <a:pt x="1928076" y="232139"/>
                    <a:pt x="1933219" y="237663"/>
                  </a:cubicBezTo>
                  <a:cubicBezTo>
                    <a:pt x="1940459" y="245283"/>
                    <a:pt x="1949603" y="252524"/>
                    <a:pt x="1953413" y="261668"/>
                  </a:cubicBezTo>
                  <a:cubicBezTo>
                    <a:pt x="1965224" y="290433"/>
                    <a:pt x="1987894" y="302817"/>
                    <a:pt x="2016469" y="308151"/>
                  </a:cubicBezTo>
                  <a:cubicBezTo>
                    <a:pt x="2042570" y="313104"/>
                    <a:pt x="2068669" y="317296"/>
                    <a:pt x="2094578" y="323010"/>
                  </a:cubicBezTo>
                  <a:cubicBezTo>
                    <a:pt x="2126201" y="329868"/>
                    <a:pt x="2157636" y="337298"/>
                    <a:pt x="2188879" y="345681"/>
                  </a:cubicBezTo>
                  <a:cubicBezTo>
                    <a:pt x="2202404" y="349301"/>
                    <a:pt x="2216692" y="353491"/>
                    <a:pt x="2228314" y="360921"/>
                  </a:cubicBezTo>
                  <a:cubicBezTo>
                    <a:pt x="2260890" y="381496"/>
                    <a:pt x="2295753" y="395402"/>
                    <a:pt x="2334044" y="389878"/>
                  </a:cubicBezTo>
                  <a:cubicBezTo>
                    <a:pt x="2364715" y="385496"/>
                    <a:pt x="2390434" y="396736"/>
                    <a:pt x="2409485" y="414263"/>
                  </a:cubicBezTo>
                  <a:cubicBezTo>
                    <a:pt x="2444158" y="446078"/>
                    <a:pt x="2481305" y="438838"/>
                    <a:pt x="2518264" y="428552"/>
                  </a:cubicBezTo>
                  <a:cubicBezTo>
                    <a:pt x="2537315" y="423217"/>
                    <a:pt x="2552935" y="423979"/>
                    <a:pt x="2571034" y="429122"/>
                  </a:cubicBezTo>
                  <a:cubicBezTo>
                    <a:pt x="2612945" y="441124"/>
                    <a:pt x="2640950" y="473701"/>
                    <a:pt x="2668001" y="502276"/>
                  </a:cubicBezTo>
                  <a:cubicBezTo>
                    <a:pt x="2691054" y="526661"/>
                    <a:pt x="2716963" y="540377"/>
                    <a:pt x="2745348" y="550666"/>
                  </a:cubicBezTo>
                  <a:cubicBezTo>
                    <a:pt x="2781163" y="563810"/>
                    <a:pt x="2809548" y="558858"/>
                    <a:pt x="2826694" y="527233"/>
                  </a:cubicBezTo>
                  <a:cubicBezTo>
                    <a:pt x="2831457" y="518278"/>
                    <a:pt x="2839839" y="507800"/>
                    <a:pt x="2848793" y="505134"/>
                  </a:cubicBezTo>
                  <a:cubicBezTo>
                    <a:pt x="2892037" y="491800"/>
                    <a:pt x="2935854" y="472367"/>
                    <a:pt x="2982148" y="484179"/>
                  </a:cubicBezTo>
                  <a:cubicBezTo>
                    <a:pt x="3046158" y="500372"/>
                    <a:pt x="3108644" y="499420"/>
                    <a:pt x="3172654" y="483417"/>
                  </a:cubicBezTo>
                  <a:cubicBezTo>
                    <a:pt x="3276480" y="457508"/>
                    <a:pt x="3380305" y="430076"/>
                    <a:pt x="3489467" y="435790"/>
                  </a:cubicBezTo>
                  <a:cubicBezTo>
                    <a:pt x="3507563" y="436742"/>
                    <a:pt x="3529090" y="425121"/>
                    <a:pt x="3544713" y="413691"/>
                  </a:cubicBezTo>
                  <a:cubicBezTo>
                    <a:pt x="3574622" y="391974"/>
                    <a:pt x="3573288" y="390258"/>
                    <a:pt x="3606817" y="408167"/>
                  </a:cubicBezTo>
                  <a:cubicBezTo>
                    <a:pt x="3614819" y="412549"/>
                    <a:pt x="3624725" y="415215"/>
                    <a:pt x="3630632" y="421693"/>
                  </a:cubicBezTo>
                  <a:cubicBezTo>
                    <a:pt x="3660731" y="454650"/>
                    <a:pt x="3697880" y="446648"/>
                    <a:pt x="3734837" y="441886"/>
                  </a:cubicBezTo>
                  <a:cubicBezTo>
                    <a:pt x="3741315" y="440934"/>
                    <a:pt x="3749125" y="439600"/>
                    <a:pt x="3754652" y="442268"/>
                  </a:cubicBezTo>
                  <a:cubicBezTo>
                    <a:pt x="3779607" y="454268"/>
                    <a:pt x="3800753" y="450078"/>
                    <a:pt x="3822472" y="433694"/>
                  </a:cubicBezTo>
                  <a:cubicBezTo>
                    <a:pt x="3841331" y="419597"/>
                    <a:pt x="3863049" y="411215"/>
                    <a:pt x="3885338" y="428742"/>
                  </a:cubicBezTo>
                  <a:cubicBezTo>
                    <a:pt x="3934870" y="467605"/>
                    <a:pt x="3987829" y="469509"/>
                    <a:pt x="4043839" y="444934"/>
                  </a:cubicBezTo>
                  <a:cubicBezTo>
                    <a:pt x="4083845" y="427407"/>
                    <a:pt x="4123280" y="423407"/>
                    <a:pt x="4165383" y="441124"/>
                  </a:cubicBezTo>
                  <a:cubicBezTo>
                    <a:pt x="4181576" y="447982"/>
                    <a:pt x="4202531" y="443410"/>
                    <a:pt x="4221391" y="444934"/>
                  </a:cubicBezTo>
                  <a:cubicBezTo>
                    <a:pt x="4232060" y="445696"/>
                    <a:pt x="4243872" y="445886"/>
                    <a:pt x="4253014" y="450650"/>
                  </a:cubicBezTo>
                  <a:cubicBezTo>
                    <a:pt x="4277401" y="462843"/>
                    <a:pt x="4300070" y="478463"/>
                    <a:pt x="4324645" y="490466"/>
                  </a:cubicBezTo>
                  <a:cubicBezTo>
                    <a:pt x="4336457" y="496180"/>
                    <a:pt x="4350554" y="499228"/>
                    <a:pt x="4363890" y="499420"/>
                  </a:cubicBezTo>
                  <a:cubicBezTo>
                    <a:pt x="4403325" y="500372"/>
                    <a:pt x="4442761" y="500372"/>
                    <a:pt x="4482004" y="498658"/>
                  </a:cubicBezTo>
                  <a:cubicBezTo>
                    <a:pt x="4546776" y="495990"/>
                    <a:pt x="4612500" y="495418"/>
                    <a:pt x="4659174" y="438648"/>
                  </a:cubicBezTo>
                  <a:cubicBezTo>
                    <a:pt x="4662986" y="434076"/>
                    <a:pt x="4671176" y="431408"/>
                    <a:pt x="4677655" y="430646"/>
                  </a:cubicBezTo>
                  <a:cubicBezTo>
                    <a:pt x="4707564" y="427027"/>
                    <a:pt x="4738235" y="426645"/>
                    <a:pt x="4767764" y="420739"/>
                  </a:cubicBezTo>
                  <a:cubicBezTo>
                    <a:pt x="4791386" y="415977"/>
                    <a:pt x="4811009" y="417501"/>
                    <a:pt x="4828916" y="434266"/>
                  </a:cubicBezTo>
                  <a:cubicBezTo>
                    <a:pt x="4852348" y="456364"/>
                    <a:pt x="4880925" y="469319"/>
                    <a:pt x="4912168" y="462271"/>
                  </a:cubicBezTo>
                  <a:cubicBezTo>
                    <a:pt x="4943409" y="455412"/>
                    <a:pt x="4963984" y="470271"/>
                    <a:pt x="4987037" y="485703"/>
                  </a:cubicBezTo>
                  <a:cubicBezTo>
                    <a:pt x="5003801" y="496942"/>
                    <a:pt x="5022852" y="511040"/>
                    <a:pt x="5041521" y="512182"/>
                  </a:cubicBezTo>
                  <a:cubicBezTo>
                    <a:pt x="5083814" y="514658"/>
                    <a:pt x="5120201" y="553904"/>
                    <a:pt x="5166113" y="531615"/>
                  </a:cubicBezTo>
                  <a:cubicBezTo>
                    <a:pt x="5169161" y="530091"/>
                    <a:pt x="5174685" y="533901"/>
                    <a:pt x="5179067" y="534853"/>
                  </a:cubicBezTo>
                  <a:cubicBezTo>
                    <a:pt x="5214121" y="542093"/>
                    <a:pt x="5247078" y="535043"/>
                    <a:pt x="5272796" y="511230"/>
                  </a:cubicBezTo>
                  <a:cubicBezTo>
                    <a:pt x="5306516" y="480177"/>
                    <a:pt x="5343855" y="477129"/>
                    <a:pt x="5385384" y="487227"/>
                  </a:cubicBezTo>
                  <a:cubicBezTo>
                    <a:pt x="5398721" y="490466"/>
                    <a:pt x="5412057" y="492752"/>
                    <a:pt x="5425582" y="495418"/>
                  </a:cubicBezTo>
                  <a:cubicBezTo>
                    <a:pt x="5443870" y="499228"/>
                    <a:pt x="5462351" y="503230"/>
                    <a:pt x="5480637" y="507040"/>
                  </a:cubicBezTo>
                  <a:cubicBezTo>
                    <a:pt x="5498356" y="510850"/>
                    <a:pt x="5517979" y="517326"/>
                    <a:pt x="5531693" y="500944"/>
                  </a:cubicBezTo>
                  <a:cubicBezTo>
                    <a:pt x="5543506" y="486845"/>
                    <a:pt x="5551888" y="488179"/>
                    <a:pt x="5562746" y="500372"/>
                  </a:cubicBezTo>
                  <a:cubicBezTo>
                    <a:pt x="5600467" y="543045"/>
                    <a:pt x="5646189" y="569716"/>
                    <a:pt x="5704483" y="571620"/>
                  </a:cubicBezTo>
                  <a:cubicBezTo>
                    <a:pt x="5716485" y="572002"/>
                    <a:pt x="5728678" y="574668"/>
                    <a:pt x="5740488" y="577526"/>
                  </a:cubicBezTo>
                  <a:cubicBezTo>
                    <a:pt x="5747728" y="579241"/>
                    <a:pt x="5756493" y="581147"/>
                    <a:pt x="5760873" y="586291"/>
                  </a:cubicBezTo>
                  <a:cubicBezTo>
                    <a:pt x="5794974" y="625534"/>
                    <a:pt x="5837457" y="652777"/>
                    <a:pt x="5883751" y="674686"/>
                  </a:cubicBezTo>
                  <a:cubicBezTo>
                    <a:pt x="5900323" y="682496"/>
                    <a:pt x="5918042" y="690306"/>
                    <a:pt x="5935949" y="692592"/>
                  </a:cubicBezTo>
                  <a:cubicBezTo>
                    <a:pt x="5954617" y="694878"/>
                    <a:pt x="5974240" y="691068"/>
                    <a:pt x="5993291" y="688972"/>
                  </a:cubicBezTo>
                  <a:cubicBezTo>
                    <a:pt x="6004531" y="687830"/>
                    <a:pt x="6017485" y="688020"/>
                    <a:pt x="6026440" y="682496"/>
                  </a:cubicBezTo>
                  <a:cubicBezTo>
                    <a:pt x="6054825" y="665159"/>
                    <a:pt x="6082258" y="646491"/>
                    <a:pt x="6108738" y="626296"/>
                  </a:cubicBezTo>
                  <a:cubicBezTo>
                    <a:pt x="6131409" y="608960"/>
                    <a:pt x="6135981" y="606483"/>
                    <a:pt x="6155602" y="628202"/>
                  </a:cubicBezTo>
                  <a:cubicBezTo>
                    <a:pt x="6175797" y="650491"/>
                    <a:pt x="6200944" y="662111"/>
                    <a:pt x="6228756" y="666873"/>
                  </a:cubicBezTo>
                  <a:cubicBezTo>
                    <a:pt x="6272764" y="674304"/>
                    <a:pt x="6317151" y="680590"/>
                    <a:pt x="6361539" y="684210"/>
                  </a:cubicBezTo>
                  <a:cubicBezTo>
                    <a:pt x="6401736" y="687448"/>
                    <a:pt x="6420977" y="669922"/>
                    <a:pt x="6428979" y="630106"/>
                  </a:cubicBezTo>
                  <a:cubicBezTo>
                    <a:pt x="6433551" y="608007"/>
                    <a:pt x="6439458" y="584003"/>
                    <a:pt x="6463840" y="578098"/>
                  </a:cubicBezTo>
                  <a:cubicBezTo>
                    <a:pt x="6503658" y="568572"/>
                    <a:pt x="6544997" y="564382"/>
                    <a:pt x="6564620" y="517708"/>
                  </a:cubicBezTo>
                  <a:cubicBezTo>
                    <a:pt x="6575478" y="527995"/>
                    <a:pt x="6582146" y="534091"/>
                    <a:pt x="6588625" y="540187"/>
                  </a:cubicBezTo>
                  <a:cubicBezTo>
                    <a:pt x="6606531" y="557142"/>
                    <a:pt x="6643678" y="564382"/>
                    <a:pt x="6662541" y="549714"/>
                  </a:cubicBezTo>
                  <a:cubicBezTo>
                    <a:pt x="6690354" y="528377"/>
                    <a:pt x="6715883" y="532377"/>
                    <a:pt x="6742552" y="548952"/>
                  </a:cubicBezTo>
                  <a:cubicBezTo>
                    <a:pt x="6764841" y="562668"/>
                    <a:pt x="6788417" y="567954"/>
                    <a:pt x="6812063" y="568430"/>
                  </a:cubicBezTo>
                  <a:lnTo>
                    <a:pt x="6858001" y="562267"/>
                  </a:lnTo>
                  <a:lnTo>
                    <a:pt x="6858001" y="734520"/>
                  </a:lnTo>
                  <a:lnTo>
                    <a:pt x="6815516" y="744220"/>
                  </a:lnTo>
                  <a:cubicBezTo>
                    <a:pt x="6793035" y="749744"/>
                    <a:pt x="6771319" y="759651"/>
                    <a:pt x="6748458" y="763271"/>
                  </a:cubicBezTo>
                  <a:cubicBezTo>
                    <a:pt x="6694164" y="771843"/>
                    <a:pt x="6639488" y="777939"/>
                    <a:pt x="6584812" y="784797"/>
                  </a:cubicBezTo>
                  <a:cubicBezTo>
                    <a:pt x="6528424" y="791846"/>
                    <a:pt x="6472225" y="799276"/>
                    <a:pt x="6415833" y="805562"/>
                  </a:cubicBezTo>
                  <a:cubicBezTo>
                    <a:pt x="6384972" y="808802"/>
                    <a:pt x="6353919" y="809372"/>
                    <a:pt x="6323058" y="812420"/>
                  </a:cubicBezTo>
                  <a:cubicBezTo>
                    <a:pt x="6296005" y="815088"/>
                    <a:pt x="6269144" y="820041"/>
                    <a:pt x="6242093" y="823281"/>
                  </a:cubicBezTo>
                  <a:cubicBezTo>
                    <a:pt x="6218660" y="825947"/>
                    <a:pt x="6195037" y="827471"/>
                    <a:pt x="6171605" y="830139"/>
                  </a:cubicBezTo>
                  <a:cubicBezTo>
                    <a:pt x="6134075" y="834519"/>
                    <a:pt x="6096736" y="839473"/>
                    <a:pt x="6059397" y="844045"/>
                  </a:cubicBezTo>
                  <a:cubicBezTo>
                    <a:pt x="6043776" y="845759"/>
                    <a:pt x="6027392" y="850522"/>
                    <a:pt x="6012723" y="847665"/>
                  </a:cubicBezTo>
                  <a:cubicBezTo>
                    <a:pt x="5975764" y="840425"/>
                    <a:pt x="5939377" y="842521"/>
                    <a:pt x="5902610" y="847473"/>
                  </a:cubicBezTo>
                  <a:cubicBezTo>
                    <a:pt x="5890037" y="849190"/>
                    <a:pt x="5876511" y="848808"/>
                    <a:pt x="5864318" y="845569"/>
                  </a:cubicBezTo>
                  <a:cubicBezTo>
                    <a:pt x="5839361" y="839091"/>
                    <a:pt x="5815169" y="829947"/>
                    <a:pt x="5790592" y="821947"/>
                  </a:cubicBezTo>
                  <a:cubicBezTo>
                    <a:pt x="5787924" y="820995"/>
                    <a:pt x="5784686" y="820803"/>
                    <a:pt x="5781830" y="820233"/>
                  </a:cubicBezTo>
                  <a:cubicBezTo>
                    <a:pt x="5765635" y="816992"/>
                    <a:pt x="5749634" y="813754"/>
                    <a:pt x="5733440" y="810896"/>
                  </a:cubicBezTo>
                  <a:cubicBezTo>
                    <a:pt x="5724678" y="809372"/>
                    <a:pt x="5715723" y="809182"/>
                    <a:pt x="5706959" y="807848"/>
                  </a:cubicBezTo>
                  <a:cubicBezTo>
                    <a:pt x="5673050" y="802514"/>
                    <a:pt x="5635711" y="811468"/>
                    <a:pt x="5606372" y="788417"/>
                  </a:cubicBezTo>
                  <a:cubicBezTo>
                    <a:pt x="5587321" y="773557"/>
                    <a:pt x="5568842" y="776987"/>
                    <a:pt x="5548460" y="779273"/>
                  </a:cubicBezTo>
                  <a:cubicBezTo>
                    <a:pt x="5533027" y="780987"/>
                    <a:pt x="5517215" y="780415"/>
                    <a:pt x="5501594" y="780607"/>
                  </a:cubicBezTo>
                  <a:cubicBezTo>
                    <a:pt x="5474161" y="781177"/>
                    <a:pt x="5446728" y="781369"/>
                    <a:pt x="5419295" y="782321"/>
                  </a:cubicBezTo>
                  <a:cubicBezTo>
                    <a:pt x="5410531" y="782701"/>
                    <a:pt x="5401579" y="787465"/>
                    <a:pt x="5393005" y="786703"/>
                  </a:cubicBezTo>
                  <a:cubicBezTo>
                    <a:pt x="5353379" y="783083"/>
                    <a:pt x="5313754" y="777367"/>
                    <a:pt x="5274129" y="774129"/>
                  </a:cubicBezTo>
                  <a:cubicBezTo>
                    <a:pt x="5251650" y="772225"/>
                    <a:pt x="5228597" y="775843"/>
                    <a:pt x="5206308" y="773177"/>
                  </a:cubicBezTo>
                  <a:cubicBezTo>
                    <a:pt x="5180591" y="770129"/>
                    <a:pt x="5155445" y="762319"/>
                    <a:pt x="5129916" y="757554"/>
                  </a:cubicBezTo>
                  <a:cubicBezTo>
                    <a:pt x="5122867" y="756222"/>
                    <a:pt x="5115057" y="757936"/>
                    <a:pt x="5107627" y="758316"/>
                  </a:cubicBezTo>
                  <a:cubicBezTo>
                    <a:pt x="5099245" y="758699"/>
                    <a:pt x="5091052" y="759461"/>
                    <a:pt x="5082670" y="759651"/>
                  </a:cubicBezTo>
                  <a:cubicBezTo>
                    <a:pt x="5057141" y="760033"/>
                    <a:pt x="5031614" y="759461"/>
                    <a:pt x="5006086" y="760795"/>
                  </a:cubicBezTo>
                  <a:cubicBezTo>
                    <a:pt x="4990465" y="761557"/>
                    <a:pt x="4974082" y="769367"/>
                    <a:pt x="4959602" y="766509"/>
                  </a:cubicBezTo>
                  <a:cubicBezTo>
                    <a:pt x="4930075" y="760985"/>
                    <a:pt x="4900546" y="773367"/>
                    <a:pt x="4871019" y="763081"/>
                  </a:cubicBezTo>
                  <a:cubicBezTo>
                    <a:pt x="4861873" y="760033"/>
                    <a:pt x="4849300" y="767653"/>
                    <a:pt x="4838250" y="768033"/>
                  </a:cubicBezTo>
                  <a:cubicBezTo>
                    <a:pt x="4810627" y="768985"/>
                    <a:pt x="4783004" y="768795"/>
                    <a:pt x="4755381" y="768605"/>
                  </a:cubicBezTo>
                  <a:cubicBezTo>
                    <a:pt x="4730614" y="768415"/>
                    <a:pt x="4704895" y="771081"/>
                    <a:pt x="4681083" y="765747"/>
                  </a:cubicBezTo>
                  <a:cubicBezTo>
                    <a:pt x="4656126" y="760033"/>
                    <a:pt x="4633647" y="760795"/>
                    <a:pt x="4609452" y="767271"/>
                  </a:cubicBezTo>
                  <a:cubicBezTo>
                    <a:pt x="4592878" y="771653"/>
                    <a:pt x="4575351" y="772225"/>
                    <a:pt x="4558207" y="773557"/>
                  </a:cubicBezTo>
                  <a:cubicBezTo>
                    <a:pt x="4539728" y="775081"/>
                    <a:pt x="4519343" y="771081"/>
                    <a:pt x="4502579" y="777367"/>
                  </a:cubicBezTo>
                  <a:cubicBezTo>
                    <a:pt x="4452665" y="796038"/>
                    <a:pt x="4401419" y="800038"/>
                    <a:pt x="4349222" y="800038"/>
                  </a:cubicBezTo>
                  <a:cubicBezTo>
                    <a:pt x="4339695" y="800038"/>
                    <a:pt x="4329979" y="797372"/>
                    <a:pt x="4320837" y="794514"/>
                  </a:cubicBezTo>
                  <a:cubicBezTo>
                    <a:pt x="4267493" y="777367"/>
                    <a:pt x="4213961" y="778891"/>
                    <a:pt x="4159667" y="789370"/>
                  </a:cubicBezTo>
                  <a:cubicBezTo>
                    <a:pt x="4148427" y="791656"/>
                    <a:pt x="4135854" y="792038"/>
                    <a:pt x="4124614" y="789752"/>
                  </a:cubicBezTo>
                  <a:cubicBezTo>
                    <a:pt x="4092989" y="783083"/>
                    <a:pt x="4062318" y="772033"/>
                    <a:pt x="4030503" y="767271"/>
                  </a:cubicBezTo>
                  <a:cubicBezTo>
                    <a:pt x="3977925" y="759461"/>
                    <a:pt x="3932394" y="785749"/>
                    <a:pt x="3885338" y="802896"/>
                  </a:cubicBezTo>
                  <a:cubicBezTo>
                    <a:pt x="3840569" y="819089"/>
                    <a:pt x="3802467" y="855666"/>
                    <a:pt x="3749506" y="847473"/>
                  </a:cubicBezTo>
                  <a:cubicBezTo>
                    <a:pt x="3744173" y="846711"/>
                    <a:pt x="3738267" y="851856"/>
                    <a:pt x="3732361" y="853190"/>
                  </a:cubicBezTo>
                  <a:cubicBezTo>
                    <a:pt x="3716168" y="856810"/>
                    <a:pt x="3699976" y="861190"/>
                    <a:pt x="3683591" y="862906"/>
                  </a:cubicBezTo>
                  <a:cubicBezTo>
                    <a:pt x="3663589" y="865192"/>
                    <a:pt x="3643204" y="864430"/>
                    <a:pt x="3623201" y="866334"/>
                  </a:cubicBezTo>
                  <a:cubicBezTo>
                    <a:pt x="3597482" y="868620"/>
                    <a:pt x="3572146" y="874716"/>
                    <a:pt x="3546617" y="874716"/>
                  </a:cubicBezTo>
                  <a:cubicBezTo>
                    <a:pt x="3526042" y="874716"/>
                    <a:pt x="3505657" y="867668"/>
                    <a:pt x="3485275" y="864238"/>
                  </a:cubicBezTo>
                  <a:cubicBezTo>
                    <a:pt x="3456508" y="859476"/>
                    <a:pt x="3424883" y="860810"/>
                    <a:pt x="3399546" y="848618"/>
                  </a:cubicBezTo>
                  <a:cubicBezTo>
                    <a:pt x="3372495" y="835663"/>
                    <a:pt x="3346776" y="829757"/>
                    <a:pt x="3318771" y="833757"/>
                  </a:cubicBezTo>
                  <a:cubicBezTo>
                    <a:pt x="3309437" y="835091"/>
                    <a:pt x="3297434" y="843093"/>
                    <a:pt x="3293244" y="851284"/>
                  </a:cubicBezTo>
                  <a:cubicBezTo>
                    <a:pt x="3283908" y="869572"/>
                    <a:pt x="3271145" y="872812"/>
                    <a:pt x="3253809" y="866524"/>
                  </a:cubicBezTo>
                  <a:cubicBezTo>
                    <a:pt x="3238758" y="861190"/>
                    <a:pt x="3220280" y="858524"/>
                    <a:pt x="3209993" y="848235"/>
                  </a:cubicBezTo>
                  <a:cubicBezTo>
                    <a:pt x="3180844" y="819089"/>
                    <a:pt x="3143695" y="818136"/>
                    <a:pt x="3107500" y="810326"/>
                  </a:cubicBezTo>
                  <a:cubicBezTo>
                    <a:pt x="3085403" y="805562"/>
                    <a:pt x="3064827" y="805372"/>
                    <a:pt x="3042728" y="808610"/>
                  </a:cubicBezTo>
                  <a:cubicBezTo>
                    <a:pt x="2994722" y="815850"/>
                    <a:pt x="2948047" y="805562"/>
                    <a:pt x="2901943" y="792418"/>
                  </a:cubicBezTo>
                  <a:cubicBezTo>
                    <a:pt x="2871462" y="783655"/>
                    <a:pt x="2840219" y="778321"/>
                    <a:pt x="2809930" y="769367"/>
                  </a:cubicBezTo>
                  <a:cubicBezTo>
                    <a:pt x="2787259" y="762509"/>
                    <a:pt x="2764590" y="754316"/>
                    <a:pt x="2743826" y="743268"/>
                  </a:cubicBezTo>
                  <a:cubicBezTo>
                    <a:pt x="2713723" y="727073"/>
                    <a:pt x="2687436" y="702689"/>
                    <a:pt x="2649143" y="709167"/>
                  </a:cubicBezTo>
                  <a:cubicBezTo>
                    <a:pt x="2615421" y="714881"/>
                    <a:pt x="2584942" y="702881"/>
                    <a:pt x="2554079" y="691450"/>
                  </a:cubicBezTo>
                  <a:cubicBezTo>
                    <a:pt x="2531409" y="683068"/>
                    <a:pt x="2508742" y="674494"/>
                    <a:pt x="2485307" y="669160"/>
                  </a:cubicBezTo>
                  <a:cubicBezTo>
                    <a:pt x="2457492" y="662873"/>
                    <a:pt x="2426059" y="665541"/>
                    <a:pt x="2401292" y="653919"/>
                  </a:cubicBezTo>
                  <a:cubicBezTo>
                    <a:pt x="2375383" y="641727"/>
                    <a:pt x="2353859" y="649919"/>
                    <a:pt x="2330806" y="653349"/>
                  </a:cubicBezTo>
                  <a:cubicBezTo>
                    <a:pt x="2294039" y="658683"/>
                    <a:pt x="2257459" y="668590"/>
                    <a:pt x="2220312" y="656015"/>
                  </a:cubicBezTo>
                  <a:cubicBezTo>
                    <a:pt x="2175163" y="640775"/>
                    <a:pt x="2130393" y="624392"/>
                    <a:pt x="2085054" y="609914"/>
                  </a:cubicBezTo>
                  <a:cubicBezTo>
                    <a:pt x="2067525" y="604387"/>
                    <a:pt x="2048668" y="602101"/>
                    <a:pt x="2030378" y="599625"/>
                  </a:cubicBezTo>
                  <a:cubicBezTo>
                    <a:pt x="2013043" y="597529"/>
                    <a:pt x="1992279" y="602863"/>
                    <a:pt x="1978940" y="594863"/>
                  </a:cubicBezTo>
                  <a:cubicBezTo>
                    <a:pt x="1944649" y="574288"/>
                    <a:pt x="1909408" y="564192"/>
                    <a:pt x="1869780" y="564192"/>
                  </a:cubicBezTo>
                  <a:cubicBezTo>
                    <a:pt x="1854920" y="564192"/>
                    <a:pt x="1840441" y="555618"/>
                    <a:pt x="1825393" y="554094"/>
                  </a:cubicBezTo>
                  <a:cubicBezTo>
                    <a:pt x="1804816" y="552190"/>
                    <a:pt x="1781194" y="547045"/>
                    <a:pt x="1763287" y="554286"/>
                  </a:cubicBezTo>
                  <a:cubicBezTo>
                    <a:pt x="1721185" y="571430"/>
                    <a:pt x="1687086" y="557142"/>
                    <a:pt x="1650317" y="540187"/>
                  </a:cubicBezTo>
                  <a:cubicBezTo>
                    <a:pt x="1614120" y="523423"/>
                    <a:pt x="1576019" y="510088"/>
                    <a:pt x="1537537" y="499038"/>
                  </a:cubicBezTo>
                  <a:cubicBezTo>
                    <a:pt x="1523059" y="495038"/>
                    <a:pt x="1505724" y="501706"/>
                    <a:pt x="1489720" y="503038"/>
                  </a:cubicBezTo>
                  <a:cubicBezTo>
                    <a:pt x="1484004" y="503420"/>
                    <a:pt x="1477717" y="503992"/>
                    <a:pt x="1472575" y="502086"/>
                  </a:cubicBezTo>
                  <a:cubicBezTo>
                    <a:pt x="1422854" y="483797"/>
                    <a:pt x="1372368" y="469891"/>
                    <a:pt x="1318456" y="479415"/>
                  </a:cubicBezTo>
                  <a:cubicBezTo>
                    <a:pt x="1313504" y="480369"/>
                    <a:pt x="1307978" y="478273"/>
                    <a:pt x="1303024" y="476939"/>
                  </a:cubicBezTo>
                  <a:cubicBezTo>
                    <a:pt x="1278829" y="470081"/>
                    <a:pt x="1255206" y="459223"/>
                    <a:pt x="1230633" y="456746"/>
                  </a:cubicBezTo>
                  <a:cubicBezTo>
                    <a:pt x="1170051" y="450650"/>
                    <a:pt x="1109091" y="448172"/>
                    <a:pt x="1048125" y="444172"/>
                  </a:cubicBezTo>
                  <a:cubicBezTo>
                    <a:pt x="1044315" y="443982"/>
                    <a:pt x="1040315" y="443982"/>
                    <a:pt x="1036887" y="442648"/>
                  </a:cubicBezTo>
                  <a:cubicBezTo>
                    <a:pt x="1014406" y="434456"/>
                    <a:pt x="994785" y="437124"/>
                    <a:pt x="975733" y="452744"/>
                  </a:cubicBezTo>
                  <a:cubicBezTo>
                    <a:pt x="967350" y="459603"/>
                    <a:pt x="955920" y="463223"/>
                    <a:pt x="945444" y="467033"/>
                  </a:cubicBezTo>
                  <a:cubicBezTo>
                    <a:pt x="930011" y="472749"/>
                    <a:pt x="914200" y="478273"/>
                    <a:pt x="898198" y="481893"/>
                  </a:cubicBezTo>
                  <a:cubicBezTo>
                    <a:pt x="882384" y="485321"/>
                    <a:pt x="865430" y="490084"/>
                    <a:pt x="850189" y="487417"/>
                  </a:cubicBezTo>
                  <a:cubicBezTo>
                    <a:pt x="822756" y="482655"/>
                    <a:pt x="796655" y="471987"/>
                    <a:pt x="769605" y="464937"/>
                  </a:cubicBezTo>
                  <a:cubicBezTo>
                    <a:pt x="760270" y="462461"/>
                    <a:pt x="749982" y="462843"/>
                    <a:pt x="740268" y="462651"/>
                  </a:cubicBezTo>
                  <a:cubicBezTo>
                    <a:pt x="717977" y="462081"/>
                    <a:pt x="695116" y="467605"/>
                    <a:pt x="674923" y="451792"/>
                  </a:cubicBezTo>
                  <a:cubicBezTo>
                    <a:pt x="656255" y="436934"/>
                    <a:pt x="637392" y="441314"/>
                    <a:pt x="617772" y="452554"/>
                  </a:cubicBezTo>
                  <a:cubicBezTo>
                    <a:pt x="603673" y="460557"/>
                    <a:pt x="587672" y="466843"/>
                    <a:pt x="571860" y="469891"/>
                  </a:cubicBezTo>
                  <a:cubicBezTo>
                    <a:pt x="550141" y="474081"/>
                    <a:pt x="528615" y="475797"/>
                    <a:pt x="505182" y="473319"/>
                  </a:cubicBezTo>
                  <a:cubicBezTo>
                    <a:pt x="488607" y="471605"/>
                    <a:pt x="475081" y="470843"/>
                    <a:pt x="462126" y="460747"/>
                  </a:cubicBezTo>
                  <a:cubicBezTo>
                    <a:pt x="460032" y="459223"/>
                    <a:pt x="456222" y="458841"/>
                    <a:pt x="453364" y="459033"/>
                  </a:cubicBezTo>
                  <a:cubicBezTo>
                    <a:pt x="415835" y="462271"/>
                    <a:pt x="378686" y="460557"/>
                    <a:pt x="340774" y="458268"/>
                  </a:cubicBezTo>
                  <a:cubicBezTo>
                    <a:pt x="292579" y="455222"/>
                    <a:pt x="241901" y="464175"/>
                    <a:pt x="200182" y="496180"/>
                  </a:cubicBezTo>
                  <a:cubicBezTo>
                    <a:pt x="194085" y="500944"/>
                    <a:pt x="184941" y="503038"/>
                    <a:pt x="176939" y="504182"/>
                  </a:cubicBezTo>
                  <a:cubicBezTo>
                    <a:pt x="139219" y="509134"/>
                    <a:pt x="101308" y="512564"/>
                    <a:pt x="63587" y="518088"/>
                  </a:cubicBezTo>
                  <a:cubicBezTo>
                    <a:pt x="43012" y="521137"/>
                    <a:pt x="21486" y="523805"/>
                    <a:pt x="2817" y="532187"/>
                  </a:cubicBezTo>
                  <a:lnTo>
                    <a:pt x="0" y="533314"/>
                  </a:lnTo>
                  <a:close/>
                </a:path>
              </a:pathLst>
            </a:custGeom>
            <a:blipFill rotWithShape="1">
              <a:blip r:embed="rId4">
                <a:alphaModFix amt="57000"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5"/>
          <p:cNvSpPr txBox="1"/>
          <p:nvPr>
            <p:ph type="title"/>
          </p:nvPr>
        </p:nvSpPr>
        <p:spPr>
          <a:xfrm>
            <a:off x="838200" y="1641752"/>
            <a:ext cx="6140449" cy="132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lay"/>
              <a:buNone/>
            </a:pPr>
            <a:r>
              <a:rPr lang="fr-FR" sz="4000">
                <a:solidFill>
                  <a:schemeClr val="lt1"/>
                </a:solidFill>
              </a:rPr>
              <a:t>Extension</a:t>
            </a:r>
            <a:endParaRPr/>
          </a:p>
        </p:txBody>
      </p:sp>
      <p:sp>
        <p:nvSpPr>
          <p:cNvPr id="241" name="Google Shape;241;p15"/>
          <p:cNvSpPr txBox="1"/>
          <p:nvPr/>
        </p:nvSpPr>
        <p:spPr>
          <a:xfrm>
            <a:off x="838200" y="3146400"/>
            <a:ext cx="6140449" cy="2862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rial"/>
              <a:buChar char="•"/>
            </a:pPr>
            <a:r>
              <a:rPr b="0" i="0" lang="fr-FR" sz="1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Ajout d’un objet :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rial"/>
              <a:buNone/>
            </a:pPr>
            <a:r>
              <a:rPr b="0" i="0" lang="fr-FR" sz="1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	- un bouclier qui peut tanker deux points de dégâts</a:t>
            </a:r>
            <a:endParaRPr b="0" i="0" sz="1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107950" lvl="0" marL="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107950" lvl="0" marL="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4572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rial"/>
              <a:buChar char="•"/>
            </a:pPr>
            <a:r>
              <a:rPr b="0" i="0" lang="fr-FR" sz="1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Ajout d’une action :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rial"/>
              <a:buNone/>
            </a:pPr>
            <a:r>
              <a:rPr b="0" i="0" lang="fr-FR" sz="1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	- utiliser le bouclier</a:t>
            </a:r>
            <a:endParaRPr b="0" i="0" sz="1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20650" lvl="1" marL="9144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rial"/>
              <a:buNone/>
            </a:pPr>
            <a:r>
              <a:rPr b="0" i="0" lang="fr-FR" sz="1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endParaRPr/>
          </a:p>
        </p:txBody>
      </p:sp>
      <p:pic>
        <p:nvPicPr>
          <p:cNvPr descr="Une image contenant habits&#10;&#10;Description générée automatiquement" id="242" name="Google Shape;242;p15"/>
          <p:cNvPicPr preferRelativeResize="0"/>
          <p:nvPr/>
        </p:nvPicPr>
        <p:blipFill rotWithShape="1">
          <a:blip r:embed="rId3">
            <a:alphaModFix/>
          </a:blip>
          <a:srcRect b="0" l="368" r="0" t="0"/>
          <a:stretch/>
        </p:blipFill>
        <p:spPr>
          <a:xfrm>
            <a:off x="7648054" y="-1"/>
            <a:ext cx="4543953" cy="6858002"/>
          </a:xfrm>
          <a:custGeom>
            <a:rect b="b" l="l" r="r" t="t"/>
            <a:pathLst>
              <a:path extrusionOk="0" h="6858002" w="4543953">
                <a:moveTo>
                  <a:pt x="248638" y="6438981"/>
                </a:moveTo>
                <a:cubicBezTo>
                  <a:pt x="258140" y="6444077"/>
                  <a:pt x="265617" y="6451650"/>
                  <a:pt x="268569" y="6463841"/>
                </a:cubicBezTo>
                <a:lnTo>
                  <a:pt x="268572" y="6463849"/>
                </a:lnTo>
                <a:lnTo>
                  <a:pt x="279556" y="6508052"/>
                </a:lnTo>
                <a:lnTo>
                  <a:pt x="282367" y="6513012"/>
                </a:lnTo>
                <a:lnTo>
                  <a:pt x="284834" y="6521804"/>
                </a:lnTo>
                <a:lnTo>
                  <a:pt x="301172" y="6546195"/>
                </a:lnTo>
                <a:lnTo>
                  <a:pt x="301172" y="6546194"/>
                </a:lnTo>
                <a:lnTo>
                  <a:pt x="282367" y="6513012"/>
                </a:lnTo>
                <a:lnTo>
                  <a:pt x="268572" y="6463849"/>
                </a:lnTo>
                <a:lnTo>
                  <a:pt x="268569" y="6463840"/>
                </a:lnTo>
                <a:close/>
                <a:moveTo>
                  <a:pt x="332842" y="2836172"/>
                </a:moveTo>
                <a:lnTo>
                  <a:pt x="332842" y="2836173"/>
                </a:lnTo>
                <a:cubicBezTo>
                  <a:pt x="336914" y="2839983"/>
                  <a:pt x="340200" y="2844317"/>
                  <a:pt x="341533" y="2848794"/>
                </a:cubicBezTo>
                <a:cubicBezTo>
                  <a:pt x="348200" y="2870416"/>
                  <a:pt x="356392" y="2892181"/>
                  <a:pt x="361441" y="2914328"/>
                </a:cubicBezTo>
                <a:lnTo>
                  <a:pt x="366072" y="2947863"/>
                </a:lnTo>
                <a:lnTo>
                  <a:pt x="362488" y="2982148"/>
                </a:lnTo>
                <a:cubicBezTo>
                  <a:pt x="354392" y="3014153"/>
                  <a:pt x="350582" y="3045777"/>
                  <a:pt x="350796" y="3077401"/>
                </a:cubicBezTo>
                <a:lnTo>
                  <a:pt x="350796" y="3077402"/>
                </a:lnTo>
                <a:lnTo>
                  <a:pt x="350796" y="3077402"/>
                </a:lnTo>
                <a:cubicBezTo>
                  <a:pt x="351010" y="3109026"/>
                  <a:pt x="355249" y="3140650"/>
                  <a:pt x="363250" y="3172655"/>
                </a:cubicBezTo>
                <a:cubicBezTo>
                  <a:pt x="389159" y="3276481"/>
                  <a:pt x="416591" y="3380306"/>
                  <a:pt x="410877" y="3489468"/>
                </a:cubicBezTo>
                <a:cubicBezTo>
                  <a:pt x="409925" y="3507564"/>
                  <a:pt x="421546" y="3529091"/>
                  <a:pt x="432976" y="3544714"/>
                </a:cubicBezTo>
                <a:cubicBezTo>
                  <a:pt x="438406" y="3552191"/>
                  <a:pt x="442585" y="3557716"/>
                  <a:pt x="445520" y="3562321"/>
                </a:cubicBezTo>
                <a:lnTo>
                  <a:pt x="450598" y="3574408"/>
                </a:lnTo>
                <a:lnTo>
                  <a:pt x="448246" y="3587174"/>
                </a:lnTo>
                <a:cubicBezTo>
                  <a:pt x="446228" y="3592232"/>
                  <a:pt x="442978" y="3598435"/>
                  <a:pt x="438500" y="3606817"/>
                </a:cubicBezTo>
                <a:cubicBezTo>
                  <a:pt x="434118" y="3614819"/>
                  <a:pt x="431452" y="3624725"/>
                  <a:pt x="424974" y="3630632"/>
                </a:cubicBezTo>
                <a:cubicBezTo>
                  <a:pt x="408496" y="3645682"/>
                  <a:pt x="402257" y="3662494"/>
                  <a:pt x="400733" y="3680163"/>
                </a:cubicBezTo>
                <a:lnTo>
                  <a:pt x="400733" y="3680164"/>
                </a:lnTo>
                <a:lnTo>
                  <a:pt x="400733" y="3680164"/>
                </a:lnTo>
                <a:lnTo>
                  <a:pt x="404781" y="3734838"/>
                </a:lnTo>
                <a:lnTo>
                  <a:pt x="404399" y="3754652"/>
                </a:lnTo>
                <a:cubicBezTo>
                  <a:pt x="398399" y="3767130"/>
                  <a:pt x="396447" y="3778655"/>
                  <a:pt x="398042" y="3789776"/>
                </a:cubicBezTo>
                <a:lnTo>
                  <a:pt x="398042" y="3789776"/>
                </a:lnTo>
                <a:lnTo>
                  <a:pt x="398042" y="3789777"/>
                </a:lnTo>
                <a:cubicBezTo>
                  <a:pt x="399638" y="3800897"/>
                  <a:pt x="404781" y="3811614"/>
                  <a:pt x="412973" y="3822473"/>
                </a:cubicBezTo>
                <a:lnTo>
                  <a:pt x="427308" y="3852620"/>
                </a:lnTo>
                <a:lnTo>
                  <a:pt x="426528" y="3868764"/>
                </a:lnTo>
                <a:cubicBezTo>
                  <a:pt x="425070" y="3874229"/>
                  <a:pt x="422307" y="3879766"/>
                  <a:pt x="417925" y="3885338"/>
                </a:cubicBezTo>
                <a:cubicBezTo>
                  <a:pt x="398494" y="3910104"/>
                  <a:pt x="388302" y="3935727"/>
                  <a:pt x="386040" y="3962159"/>
                </a:cubicBezTo>
                <a:lnTo>
                  <a:pt x="386040" y="3962160"/>
                </a:lnTo>
                <a:lnTo>
                  <a:pt x="386040" y="3962160"/>
                </a:lnTo>
                <a:cubicBezTo>
                  <a:pt x="383778" y="3988593"/>
                  <a:pt x="389446" y="4015835"/>
                  <a:pt x="401733" y="4043840"/>
                </a:cubicBezTo>
                <a:lnTo>
                  <a:pt x="416855" y="4103826"/>
                </a:lnTo>
                <a:lnTo>
                  <a:pt x="414887" y="4134256"/>
                </a:lnTo>
                <a:cubicBezTo>
                  <a:pt x="413045" y="4144498"/>
                  <a:pt x="409973" y="4154857"/>
                  <a:pt x="405543" y="4165383"/>
                </a:cubicBezTo>
                <a:cubicBezTo>
                  <a:pt x="402114" y="4173480"/>
                  <a:pt x="401543" y="4182767"/>
                  <a:pt x="401638" y="4192387"/>
                </a:cubicBezTo>
                <a:lnTo>
                  <a:pt x="401638" y="4192388"/>
                </a:lnTo>
                <a:lnTo>
                  <a:pt x="401638" y="4192388"/>
                </a:lnTo>
                <a:lnTo>
                  <a:pt x="401733" y="4221391"/>
                </a:lnTo>
                <a:lnTo>
                  <a:pt x="396017" y="4253014"/>
                </a:lnTo>
                <a:cubicBezTo>
                  <a:pt x="383824" y="4277401"/>
                  <a:pt x="368204" y="4300070"/>
                  <a:pt x="356201" y="4324645"/>
                </a:cubicBezTo>
                <a:cubicBezTo>
                  <a:pt x="350487" y="4336457"/>
                  <a:pt x="347439" y="4350554"/>
                  <a:pt x="347247" y="4363890"/>
                </a:cubicBezTo>
                <a:lnTo>
                  <a:pt x="347247" y="4363891"/>
                </a:lnTo>
                <a:lnTo>
                  <a:pt x="347247" y="4363891"/>
                </a:lnTo>
                <a:cubicBezTo>
                  <a:pt x="346295" y="4403326"/>
                  <a:pt x="346295" y="4442762"/>
                  <a:pt x="348009" y="4482005"/>
                </a:cubicBezTo>
                <a:cubicBezTo>
                  <a:pt x="350677" y="4546777"/>
                  <a:pt x="351249" y="4612501"/>
                  <a:pt x="408019" y="4659175"/>
                </a:cubicBezTo>
                <a:cubicBezTo>
                  <a:pt x="412591" y="4662987"/>
                  <a:pt x="415259" y="4671177"/>
                  <a:pt x="416021" y="4677656"/>
                </a:cubicBezTo>
                <a:cubicBezTo>
                  <a:pt x="419640" y="4707565"/>
                  <a:pt x="420022" y="4738236"/>
                  <a:pt x="425928" y="4767765"/>
                </a:cubicBezTo>
                <a:lnTo>
                  <a:pt x="427237" y="4800483"/>
                </a:lnTo>
                <a:lnTo>
                  <a:pt x="412401" y="4828916"/>
                </a:lnTo>
                <a:cubicBezTo>
                  <a:pt x="395828" y="4846490"/>
                  <a:pt x="384397" y="4866958"/>
                  <a:pt x="382691" y="4889275"/>
                </a:cubicBezTo>
                <a:lnTo>
                  <a:pt x="382691" y="4889275"/>
                </a:lnTo>
                <a:lnTo>
                  <a:pt x="382691" y="4889276"/>
                </a:lnTo>
                <a:cubicBezTo>
                  <a:pt x="382122" y="4896714"/>
                  <a:pt x="382634" y="4904358"/>
                  <a:pt x="384396" y="4912169"/>
                </a:cubicBezTo>
                <a:lnTo>
                  <a:pt x="385799" y="4933805"/>
                </a:lnTo>
                <a:lnTo>
                  <a:pt x="381039" y="4952673"/>
                </a:lnTo>
                <a:cubicBezTo>
                  <a:pt x="376253" y="4964604"/>
                  <a:pt x="368680" y="4975511"/>
                  <a:pt x="360964" y="4987037"/>
                </a:cubicBezTo>
                <a:cubicBezTo>
                  <a:pt x="349725" y="5003801"/>
                  <a:pt x="335627" y="5022852"/>
                  <a:pt x="334485" y="5041521"/>
                </a:cubicBezTo>
                <a:cubicBezTo>
                  <a:pt x="332628" y="5073241"/>
                  <a:pt x="310088" y="5101639"/>
                  <a:pt x="308337" y="5133224"/>
                </a:cubicBezTo>
                <a:lnTo>
                  <a:pt x="308337" y="5133225"/>
                </a:lnTo>
                <a:lnTo>
                  <a:pt x="308337" y="5133225"/>
                </a:lnTo>
                <a:lnTo>
                  <a:pt x="315052" y="5166114"/>
                </a:lnTo>
                <a:lnTo>
                  <a:pt x="314362" y="5172090"/>
                </a:lnTo>
                <a:cubicBezTo>
                  <a:pt x="313481" y="5174400"/>
                  <a:pt x="312290" y="5176876"/>
                  <a:pt x="311814" y="5179067"/>
                </a:cubicBezTo>
                <a:lnTo>
                  <a:pt x="311814" y="5179068"/>
                </a:lnTo>
                <a:lnTo>
                  <a:pt x="311814" y="5179068"/>
                </a:lnTo>
                <a:cubicBezTo>
                  <a:pt x="304574" y="5214122"/>
                  <a:pt x="311624" y="5247079"/>
                  <a:pt x="335437" y="5272797"/>
                </a:cubicBezTo>
                <a:cubicBezTo>
                  <a:pt x="350964" y="5289657"/>
                  <a:pt x="359489" y="5307422"/>
                  <a:pt x="362870" y="5326163"/>
                </a:cubicBezTo>
                <a:lnTo>
                  <a:pt x="364317" y="5355014"/>
                </a:lnTo>
                <a:lnTo>
                  <a:pt x="359440" y="5385384"/>
                </a:lnTo>
                <a:cubicBezTo>
                  <a:pt x="356201" y="5398721"/>
                  <a:pt x="353915" y="5412057"/>
                  <a:pt x="351249" y="5425582"/>
                </a:cubicBezTo>
                <a:cubicBezTo>
                  <a:pt x="347439" y="5443870"/>
                  <a:pt x="343437" y="5462351"/>
                  <a:pt x="339627" y="5480637"/>
                </a:cubicBezTo>
                <a:cubicBezTo>
                  <a:pt x="337722" y="5489497"/>
                  <a:pt x="335151" y="5498832"/>
                  <a:pt x="335103" y="5507667"/>
                </a:cubicBezTo>
                <a:lnTo>
                  <a:pt x="335103" y="5507668"/>
                </a:lnTo>
                <a:lnTo>
                  <a:pt x="335103" y="5507668"/>
                </a:lnTo>
                <a:cubicBezTo>
                  <a:pt x="335056" y="5516503"/>
                  <a:pt x="337532" y="5524837"/>
                  <a:pt x="345723" y="5531694"/>
                </a:cubicBezTo>
                <a:lnTo>
                  <a:pt x="355869" y="5547578"/>
                </a:lnTo>
                <a:lnTo>
                  <a:pt x="346295" y="5562746"/>
                </a:lnTo>
                <a:cubicBezTo>
                  <a:pt x="303622" y="5600467"/>
                  <a:pt x="276951" y="5646189"/>
                  <a:pt x="275047" y="5704483"/>
                </a:cubicBezTo>
                <a:cubicBezTo>
                  <a:pt x="274665" y="5716485"/>
                  <a:pt x="271999" y="5728678"/>
                  <a:pt x="269141" y="5740488"/>
                </a:cubicBezTo>
                <a:cubicBezTo>
                  <a:pt x="267426" y="5747728"/>
                  <a:pt x="265520" y="5756493"/>
                  <a:pt x="260376" y="5760873"/>
                </a:cubicBezTo>
                <a:cubicBezTo>
                  <a:pt x="221133" y="5794974"/>
                  <a:pt x="193890" y="5837457"/>
                  <a:pt x="171981" y="5883751"/>
                </a:cubicBezTo>
                <a:cubicBezTo>
                  <a:pt x="164171" y="5900323"/>
                  <a:pt x="156361" y="5918042"/>
                  <a:pt x="154075" y="5935949"/>
                </a:cubicBezTo>
                <a:lnTo>
                  <a:pt x="154075" y="5935950"/>
                </a:lnTo>
                <a:lnTo>
                  <a:pt x="154075" y="5935950"/>
                </a:lnTo>
                <a:cubicBezTo>
                  <a:pt x="151789" y="5954618"/>
                  <a:pt x="155599" y="5974241"/>
                  <a:pt x="157695" y="5993292"/>
                </a:cubicBezTo>
                <a:cubicBezTo>
                  <a:pt x="158837" y="6004532"/>
                  <a:pt x="158647" y="6017486"/>
                  <a:pt x="164171" y="6026441"/>
                </a:cubicBezTo>
                <a:cubicBezTo>
                  <a:pt x="181508" y="6054826"/>
                  <a:pt x="200176" y="6082259"/>
                  <a:pt x="220371" y="6108739"/>
                </a:cubicBezTo>
                <a:lnTo>
                  <a:pt x="234064" y="6133315"/>
                </a:lnTo>
                <a:lnTo>
                  <a:pt x="230364" y="6143190"/>
                </a:lnTo>
                <a:cubicBezTo>
                  <a:pt x="227813" y="6146732"/>
                  <a:pt x="223895" y="6150697"/>
                  <a:pt x="218465" y="6155602"/>
                </a:cubicBezTo>
                <a:cubicBezTo>
                  <a:pt x="196176" y="6175797"/>
                  <a:pt x="184556" y="6200944"/>
                  <a:pt x="179794" y="6228756"/>
                </a:cubicBezTo>
                <a:cubicBezTo>
                  <a:pt x="172363" y="6272764"/>
                  <a:pt x="166077" y="6317151"/>
                  <a:pt x="162457" y="6361539"/>
                </a:cubicBezTo>
                <a:lnTo>
                  <a:pt x="162457" y="6361540"/>
                </a:lnTo>
                <a:lnTo>
                  <a:pt x="162457" y="6361540"/>
                </a:lnTo>
                <a:lnTo>
                  <a:pt x="162684" y="6365557"/>
                </a:lnTo>
                <a:lnTo>
                  <a:pt x="163946" y="6387910"/>
                </a:lnTo>
                <a:lnTo>
                  <a:pt x="166047" y="6392243"/>
                </a:lnTo>
                <a:lnTo>
                  <a:pt x="173364" y="6407333"/>
                </a:lnTo>
                <a:lnTo>
                  <a:pt x="173364" y="6407332"/>
                </a:lnTo>
                <a:lnTo>
                  <a:pt x="166047" y="6392243"/>
                </a:lnTo>
                <a:lnTo>
                  <a:pt x="163946" y="6387910"/>
                </a:lnTo>
                <a:lnTo>
                  <a:pt x="162684" y="6365557"/>
                </a:lnTo>
                <a:lnTo>
                  <a:pt x="162457" y="6361540"/>
                </a:lnTo>
                <a:lnTo>
                  <a:pt x="179794" y="6228757"/>
                </a:lnTo>
                <a:cubicBezTo>
                  <a:pt x="184556" y="6200945"/>
                  <a:pt x="196176" y="6175798"/>
                  <a:pt x="218465" y="6155603"/>
                </a:cubicBezTo>
                <a:cubicBezTo>
                  <a:pt x="229325" y="6145793"/>
                  <a:pt x="234135" y="6139745"/>
                  <a:pt x="234064" y="6133315"/>
                </a:cubicBezTo>
                <a:lnTo>
                  <a:pt x="234064" y="6133315"/>
                </a:lnTo>
                <a:lnTo>
                  <a:pt x="234064" y="6133314"/>
                </a:lnTo>
                <a:cubicBezTo>
                  <a:pt x="233993" y="6126884"/>
                  <a:pt x="229039" y="6120074"/>
                  <a:pt x="220371" y="6108738"/>
                </a:cubicBezTo>
                <a:cubicBezTo>
                  <a:pt x="200176" y="6082258"/>
                  <a:pt x="181508" y="6054825"/>
                  <a:pt x="164171" y="6026440"/>
                </a:cubicBezTo>
                <a:cubicBezTo>
                  <a:pt x="158647" y="6017485"/>
                  <a:pt x="158837" y="6004531"/>
                  <a:pt x="157695" y="5993291"/>
                </a:cubicBezTo>
                <a:cubicBezTo>
                  <a:pt x="156647" y="5983766"/>
                  <a:pt x="155171" y="5974097"/>
                  <a:pt x="154242" y="5964477"/>
                </a:cubicBezTo>
                <a:lnTo>
                  <a:pt x="154075" y="5935950"/>
                </a:lnTo>
                <a:lnTo>
                  <a:pt x="160957" y="5909351"/>
                </a:lnTo>
                <a:cubicBezTo>
                  <a:pt x="164171" y="5900611"/>
                  <a:pt x="168076" y="5892038"/>
                  <a:pt x="171981" y="5883752"/>
                </a:cubicBezTo>
                <a:cubicBezTo>
                  <a:pt x="193890" y="5837458"/>
                  <a:pt x="221133" y="5794975"/>
                  <a:pt x="260376" y="5760874"/>
                </a:cubicBezTo>
                <a:cubicBezTo>
                  <a:pt x="265520" y="5756494"/>
                  <a:pt x="267426" y="5747729"/>
                  <a:pt x="269141" y="5740489"/>
                </a:cubicBezTo>
                <a:cubicBezTo>
                  <a:pt x="271999" y="5728679"/>
                  <a:pt x="274665" y="5716486"/>
                  <a:pt x="275047" y="5704484"/>
                </a:cubicBezTo>
                <a:cubicBezTo>
                  <a:pt x="276951" y="5646190"/>
                  <a:pt x="303622" y="5600468"/>
                  <a:pt x="346295" y="5562747"/>
                </a:cubicBezTo>
                <a:cubicBezTo>
                  <a:pt x="352392" y="5557318"/>
                  <a:pt x="355774" y="5552508"/>
                  <a:pt x="355869" y="5547579"/>
                </a:cubicBezTo>
                <a:lnTo>
                  <a:pt x="355869" y="5547578"/>
                </a:lnTo>
                <a:lnTo>
                  <a:pt x="355869" y="5547578"/>
                </a:lnTo>
                <a:cubicBezTo>
                  <a:pt x="355964" y="5542649"/>
                  <a:pt x="352773" y="5537600"/>
                  <a:pt x="345723" y="5531693"/>
                </a:cubicBezTo>
                <a:cubicBezTo>
                  <a:pt x="341628" y="5528265"/>
                  <a:pt x="338961" y="5524467"/>
                  <a:pt x="337324" y="5520422"/>
                </a:cubicBezTo>
                <a:lnTo>
                  <a:pt x="335103" y="5507668"/>
                </a:lnTo>
                <a:lnTo>
                  <a:pt x="339627" y="5480638"/>
                </a:lnTo>
                <a:cubicBezTo>
                  <a:pt x="343437" y="5462352"/>
                  <a:pt x="347439" y="5443871"/>
                  <a:pt x="351249" y="5425583"/>
                </a:cubicBezTo>
                <a:cubicBezTo>
                  <a:pt x="353915" y="5412058"/>
                  <a:pt x="356201" y="5398722"/>
                  <a:pt x="359440" y="5385385"/>
                </a:cubicBezTo>
                <a:cubicBezTo>
                  <a:pt x="361965" y="5375003"/>
                  <a:pt x="363668" y="5364883"/>
                  <a:pt x="364317" y="5355015"/>
                </a:cubicBezTo>
                <a:lnTo>
                  <a:pt x="364317" y="5355014"/>
                </a:lnTo>
                <a:lnTo>
                  <a:pt x="364317" y="5355014"/>
                </a:lnTo>
                <a:cubicBezTo>
                  <a:pt x="366264" y="5325412"/>
                  <a:pt x="358727" y="5298086"/>
                  <a:pt x="335437" y="5272796"/>
                </a:cubicBezTo>
                <a:cubicBezTo>
                  <a:pt x="323531" y="5259937"/>
                  <a:pt x="315815" y="5245269"/>
                  <a:pt x="311981" y="5229433"/>
                </a:cubicBezTo>
                <a:lnTo>
                  <a:pt x="311814" y="5179068"/>
                </a:lnTo>
                <a:lnTo>
                  <a:pt x="314362" y="5172091"/>
                </a:lnTo>
                <a:cubicBezTo>
                  <a:pt x="315243" y="5169781"/>
                  <a:pt x="315814" y="5167638"/>
                  <a:pt x="315052" y="5166114"/>
                </a:cubicBezTo>
                <a:lnTo>
                  <a:pt x="315052" y="5166114"/>
                </a:lnTo>
                <a:lnTo>
                  <a:pt x="315052" y="5166113"/>
                </a:lnTo>
                <a:lnTo>
                  <a:pt x="308337" y="5133225"/>
                </a:lnTo>
                <a:lnTo>
                  <a:pt x="315482" y="5102461"/>
                </a:lnTo>
                <a:cubicBezTo>
                  <a:pt x="322817" y="5082339"/>
                  <a:pt x="333247" y="5062669"/>
                  <a:pt x="334485" y="5041522"/>
                </a:cubicBezTo>
                <a:cubicBezTo>
                  <a:pt x="335627" y="5022853"/>
                  <a:pt x="349725" y="5003802"/>
                  <a:pt x="360964" y="4987038"/>
                </a:cubicBezTo>
                <a:cubicBezTo>
                  <a:pt x="372538" y="4969748"/>
                  <a:pt x="383790" y="4953853"/>
                  <a:pt x="385799" y="4933805"/>
                </a:cubicBezTo>
                <a:lnTo>
                  <a:pt x="385799" y="4933805"/>
                </a:lnTo>
                <a:lnTo>
                  <a:pt x="385799" y="4933805"/>
                </a:lnTo>
                <a:cubicBezTo>
                  <a:pt x="386468" y="4927122"/>
                  <a:pt x="386111" y="4919979"/>
                  <a:pt x="384396" y="4912168"/>
                </a:cubicBezTo>
                <a:lnTo>
                  <a:pt x="382691" y="4889275"/>
                </a:lnTo>
                <a:lnTo>
                  <a:pt x="387469" y="4867614"/>
                </a:lnTo>
                <a:cubicBezTo>
                  <a:pt x="392589" y="4853636"/>
                  <a:pt x="401352" y="4840633"/>
                  <a:pt x="412401" y="4828917"/>
                </a:cubicBezTo>
                <a:cubicBezTo>
                  <a:pt x="420784" y="4819964"/>
                  <a:pt x="425356" y="4810581"/>
                  <a:pt x="427237" y="4800484"/>
                </a:cubicBezTo>
                <a:lnTo>
                  <a:pt x="427237" y="4800483"/>
                </a:lnTo>
                <a:lnTo>
                  <a:pt x="427237" y="4800483"/>
                </a:lnTo>
                <a:cubicBezTo>
                  <a:pt x="429119" y="4790386"/>
                  <a:pt x="428309" y="4779575"/>
                  <a:pt x="425928" y="4767764"/>
                </a:cubicBezTo>
                <a:cubicBezTo>
                  <a:pt x="420022" y="4738235"/>
                  <a:pt x="419640" y="4707564"/>
                  <a:pt x="416021" y="4677655"/>
                </a:cubicBezTo>
                <a:cubicBezTo>
                  <a:pt x="415259" y="4671176"/>
                  <a:pt x="412591" y="4662986"/>
                  <a:pt x="408019" y="4659174"/>
                </a:cubicBezTo>
                <a:cubicBezTo>
                  <a:pt x="351249" y="4612500"/>
                  <a:pt x="350677" y="4546776"/>
                  <a:pt x="348009" y="4482004"/>
                </a:cubicBezTo>
                <a:lnTo>
                  <a:pt x="347247" y="4363891"/>
                </a:lnTo>
                <a:lnTo>
                  <a:pt x="356201" y="4324646"/>
                </a:lnTo>
                <a:cubicBezTo>
                  <a:pt x="368204" y="4300071"/>
                  <a:pt x="383824" y="4277402"/>
                  <a:pt x="396017" y="4253015"/>
                </a:cubicBezTo>
                <a:cubicBezTo>
                  <a:pt x="400781" y="4243873"/>
                  <a:pt x="400971" y="4232061"/>
                  <a:pt x="401733" y="4221392"/>
                </a:cubicBezTo>
                <a:lnTo>
                  <a:pt x="401733" y="4221391"/>
                </a:lnTo>
                <a:lnTo>
                  <a:pt x="401733" y="4221391"/>
                </a:lnTo>
                <a:lnTo>
                  <a:pt x="401638" y="4192388"/>
                </a:lnTo>
                <a:lnTo>
                  <a:pt x="405543" y="4165384"/>
                </a:lnTo>
                <a:cubicBezTo>
                  <a:pt x="414402" y="4144333"/>
                  <a:pt x="417831" y="4123948"/>
                  <a:pt x="416855" y="4103826"/>
                </a:cubicBezTo>
                <a:lnTo>
                  <a:pt x="416855" y="4103826"/>
                </a:lnTo>
                <a:lnTo>
                  <a:pt x="416855" y="4103825"/>
                </a:lnTo>
                <a:cubicBezTo>
                  <a:pt x="415879" y="4083702"/>
                  <a:pt x="410497" y="4063842"/>
                  <a:pt x="401733" y="4043839"/>
                </a:cubicBezTo>
                <a:cubicBezTo>
                  <a:pt x="395590" y="4029837"/>
                  <a:pt x="391101" y="4016025"/>
                  <a:pt x="388431" y="4002410"/>
                </a:cubicBezTo>
                <a:lnTo>
                  <a:pt x="386040" y="3962160"/>
                </a:lnTo>
                <a:lnTo>
                  <a:pt x="395544" y="3923125"/>
                </a:lnTo>
                <a:cubicBezTo>
                  <a:pt x="400804" y="3910319"/>
                  <a:pt x="408210" y="3897722"/>
                  <a:pt x="417925" y="3885339"/>
                </a:cubicBezTo>
                <a:cubicBezTo>
                  <a:pt x="426689" y="3874195"/>
                  <a:pt x="428975" y="3863193"/>
                  <a:pt x="427308" y="3852620"/>
                </a:cubicBezTo>
                <a:lnTo>
                  <a:pt x="427308" y="3852620"/>
                </a:lnTo>
                <a:lnTo>
                  <a:pt x="427308" y="3852619"/>
                </a:lnTo>
                <a:cubicBezTo>
                  <a:pt x="425642" y="3842046"/>
                  <a:pt x="420022" y="3831902"/>
                  <a:pt x="412973" y="3822472"/>
                </a:cubicBezTo>
                <a:lnTo>
                  <a:pt x="398042" y="3789776"/>
                </a:lnTo>
                <a:lnTo>
                  <a:pt x="404399" y="3754653"/>
                </a:lnTo>
                <a:cubicBezTo>
                  <a:pt x="407067" y="3749126"/>
                  <a:pt x="405733" y="3741316"/>
                  <a:pt x="404781" y="3734838"/>
                </a:cubicBezTo>
                <a:lnTo>
                  <a:pt x="404781" y="3734838"/>
                </a:lnTo>
                <a:lnTo>
                  <a:pt x="404781" y="3734837"/>
                </a:lnTo>
                <a:lnTo>
                  <a:pt x="400733" y="3680164"/>
                </a:lnTo>
                <a:lnTo>
                  <a:pt x="407246" y="3654416"/>
                </a:lnTo>
                <a:cubicBezTo>
                  <a:pt x="411056" y="3646123"/>
                  <a:pt x="416735" y="3638158"/>
                  <a:pt x="424974" y="3630633"/>
                </a:cubicBezTo>
                <a:cubicBezTo>
                  <a:pt x="431452" y="3624726"/>
                  <a:pt x="434118" y="3614820"/>
                  <a:pt x="438500" y="3606818"/>
                </a:cubicBezTo>
                <a:cubicBezTo>
                  <a:pt x="447455" y="3590054"/>
                  <a:pt x="451503" y="3582005"/>
                  <a:pt x="450598" y="3574409"/>
                </a:cubicBezTo>
                <a:lnTo>
                  <a:pt x="450598" y="3574408"/>
                </a:lnTo>
                <a:lnTo>
                  <a:pt x="450598" y="3574408"/>
                </a:lnTo>
                <a:cubicBezTo>
                  <a:pt x="449693" y="3566811"/>
                  <a:pt x="443835" y="3559668"/>
                  <a:pt x="432976" y="3544713"/>
                </a:cubicBezTo>
                <a:cubicBezTo>
                  <a:pt x="421546" y="3529090"/>
                  <a:pt x="409925" y="3507563"/>
                  <a:pt x="410877" y="3489467"/>
                </a:cubicBezTo>
                <a:cubicBezTo>
                  <a:pt x="416591" y="3380305"/>
                  <a:pt x="389159" y="3276480"/>
                  <a:pt x="363250" y="3172654"/>
                </a:cubicBezTo>
                <a:lnTo>
                  <a:pt x="350796" y="3077402"/>
                </a:lnTo>
                <a:lnTo>
                  <a:pt x="362488" y="2982149"/>
                </a:lnTo>
                <a:cubicBezTo>
                  <a:pt x="365441" y="2970576"/>
                  <a:pt x="366442" y="2959157"/>
                  <a:pt x="366072" y="2947863"/>
                </a:cubicBezTo>
                <a:lnTo>
                  <a:pt x="366072" y="2947863"/>
                </a:lnTo>
                <a:lnTo>
                  <a:pt x="366072" y="2947862"/>
                </a:lnTo>
                <a:cubicBezTo>
                  <a:pt x="364965" y="2913982"/>
                  <a:pt x="351534" y="2881226"/>
                  <a:pt x="341533" y="2848793"/>
                </a:cubicBezTo>
                <a:close/>
                <a:moveTo>
                  <a:pt x="817328" y="1508458"/>
                </a:moveTo>
                <a:lnTo>
                  <a:pt x="845421" y="1596213"/>
                </a:lnTo>
                <a:cubicBezTo>
                  <a:pt x="847898" y="1604978"/>
                  <a:pt x="846373" y="1615836"/>
                  <a:pt x="843517" y="1624980"/>
                </a:cubicBezTo>
                <a:cubicBezTo>
                  <a:pt x="833801" y="1656223"/>
                  <a:pt x="809415" y="1676036"/>
                  <a:pt x="786935" y="1697753"/>
                </a:cubicBezTo>
                <a:cubicBezTo>
                  <a:pt x="777029" y="1707279"/>
                  <a:pt x="769981" y="1720423"/>
                  <a:pt x="764267" y="1733188"/>
                </a:cubicBezTo>
                <a:cubicBezTo>
                  <a:pt x="749595" y="1766335"/>
                  <a:pt x="736452" y="1800246"/>
                  <a:pt x="722546" y="1833775"/>
                </a:cubicBezTo>
                <a:cubicBezTo>
                  <a:pt x="721212" y="1837013"/>
                  <a:pt x="717783" y="1839679"/>
                  <a:pt x="714925" y="1842158"/>
                </a:cubicBezTo>
                <a:cubicBezTo>
                  <a:pt x="684824" y="1866922"/>
                  <a:pt x="654535" y="1891497"/>
                  <a:pt x="624434" y="1916454"/>
                </a:cubicBezTo>
                <a:cubicBezTo>
                  <a:pt x="618720" y="1921216"/>
                  <a:pt x="614528" y="1928076"/>
                  <a:pt x="609004" y="1933219"/>
                </a:cubicBezTo>
                <a:cubicBezTo>
                  <a:pt x="601384" y="1940459"/>
                  <a:pt x="594143" y="1949603"/>
                  <a:pt x="584999" y="1953413"/>
                </a:cubicBezTo>
                <a:cubicBezTo>
                  <a:pt x="556234" y="1965224"/>
                  <a:pt x="543850" y="1987894"/>
                  <a:pt x="538516" y="2016469"/>
                </a:cubicBezTo>
                <a:cubicBezTo>
                  <a:pt x="533563" y="2042570"/>
                  <a:pt x="529371" y="2068669"/>
                  <a:pt x="523657" y="2094578"/>
                </a:cubicBezTo>
                <a:cubicBezTo>
                  <a:pt x="516799" y="2126201"/>
                  <a:pt x="509369" y="2157636"/>
                  <a:pt x="500986" y="2188879"/>
                </a:cubicBezTo>
                <a:cubicBezTo>
                  <a:pt x="497366" y="2202404"/>
                  <a:pt x="493176" y="2216692"/>
                  <a:pt x="485746" y="2228314"/>
                </a:cubicBezTo>
                <a:cubicBezTo>
                  <a:pt x="465171" y="2260890"/>
                  <a:pt x="451265" y="2295753"/>
                  <a:pt x="456789" y="2334044"/>
                </a:cubicBezTo>
                <a:cubicBezTo>
                  <a:pt x="461171" y="2364715"/>
                  <a:pt x="449931" y="2390434"/>
                  <a:pt x="432404" y="2409485"/>
                </a:cubicBezTo>
                <a:cubicBezTo>
                  <a:pt x="416497" y="2426822"/>
                  <a:pt x="410353" y="2444777"/>
                  <a:pt x="409472" y="2463017"/>
                </a:cubicBezTo>
                <a:lnTo>
                  <a:pt x="409472" y="2463018"/>
                </a:lnTo>
                <a:lnTo>
                  <a:pt x="409472" y="2463018"/>
                </a:lnTo>
                <a:cubicBezTo>
                  <a:pt x="408591" y="2481259"/>
                  <a:pt x="412972" y="2499786"/>
                  <a:pt x="418115" y="2518265"/>
                </a:cubicBezTo>
                <a:lnTo>
                  <a:pt x="421759" y="2545007"/>
                </a:lnTo>
                <a:lnTo>
                  <a:pt x="417545" y="2571034"/>
                </a:lnTo>
                <a:cubicBezTo>
                  <a:pt x="405543" y="2612945"/>
                  <a:pt x="372966" y="2640950"/>
                  <a:pt x="344391" y="2668001"/>
                </a:cubicBezTo>
                <a:cubicBezTo>
                  <a:pt x="320006" y="2691054"/>
                  <a:pt x="306290" y="2716963"/>
                  <a:pt x="296001" y="2745348"/>
                </a:cubicBezTo>
                <a:lnTo>
                  <a:pt x="296001" y="2745352"/>
                </a:lnTo>
                <a:lnTo>
                  <a:pt x="289670" y="2770758"/>
                </a:lnTo>
                <a:lnTo>
                  <a:pt x="290080" y="2778006"/>
                </a:lnTo>
                <a:lnTo>
                  <a:pt x="289301" y="2782305"/>
                </a:lnTo>
                <a:lnTo>
                  <a:pt x="290501" y="2785440"/>
                </a:lnTo>
                <a:lnTo>
                  <a:pt x="290929" y="2793023"/>
                </a:lnTo>
                <a:lnTo>
                  <a:pt x="300579" y="2811780"/>
                </a:lnTo>
                <a:lnTo>
                  <a:pt x="300582" y="2811787"/>
                </a:lnTo>
                <a:lnTo>
                  <a:pt x="300583" y="2811787"/>
                </a:lnTo>
                <a:lnTo>
                  <a:pt x="300579" y="2811780"/>
                </a:lnTo>
                <a:lnTo>
                  <a:pt x="290501" y="2785440"/>
                </a:lnTo>
                <a:lnTo>
                  <a:pt x="290080" y="2778006"/>
                </a:lnTo>
                <a:lnTo>
                  <a:pt x="296001" y="2745352"/>
                </a:lnTo>
                <a:lnTo>
                  <a:pt x="296001" y="2745349"/>
                </a:lnTo>
                <a:cubicBezTo>
                  <a:pt x="306290" y="2716964"/>
                  <a:pt x="320006" y="2691055"/>
                  <a:pt x="344391" y="2668002"/>
                </a:cubicBezTo>
                <a:cubicBezTo>
                  <a:pt x="372966" y="2640951"/>
                  <a:pt x="405543" y="2612946"/>
                  <a:pt x="417545" y="2571035"/>
                </a:cubicBezTo>
                <a:cubicBezTo>
                  <a:pt x="420117" y="2561986"/>
                  <a:pt x="421593" y="2553556"/>
                  <a:pt x="421760" y="2545007"/>
                </a:cubicBezTo>
                <a:lnTo>
                  <a:pt x="421759" y="2545007"/>
                </a:lnTo>
                <a:lnTo>
                  <a:pt x="421760" y="2545006"/>
                </a:lnTo>
                <a:cubicBezTo>
                  <a:pt x="421926" y="2536457"/>
                  <a:pt x="420783" y="2527790"/>
                  <a:pt x="418115" y="2518264"/>
                </a:cubicBezTo>
                <a:cubicBezTo>
                  <a:pt x="415544" y="2509025"/>
                  <a:pt x="413163" y="2499773"/>
                  <a:pt x="411535" y="2490551"/>
                </a:cubicBezTo>
                <a:lnTo>
                  <a:pt x="409472" y="2463018"/>
                </a:lnTo>
                <a:lnTo>
                  <a:pt x="415303" y="2435913"/>
                </a:lnTo>
                <a:cubicBezTo>
                  <a:pt x="418938" y="2426977"/>
                  <a:pt x="424451" y="2418154"/>
                  <a:pt x="432404" y="2409486"/>
                </a:cubicBezTo>
                <a:cubicBezTo>
                  <a:pt x="449931" y="2390435"/>
                  <a:pt x="461171" y="2364716"/>
                  <a:pt x="456789" y="2334045"/>
                </a:cubicBezTo>
                <a:cubicBezTo>
                  <a:pt x="451265" y="2295754"/>
                  <a:pt x="465171" y="2260891"/>
                  <a:pt x="485746" y="2228315"/>
                </a:cubicBezTo>
                <a:cubicBezTo>
                  <a:pt x="493176" y="2216693"/>
                  <a:pt x="497366" y="2202405"/>
                  <a:pt x="500986" y="2188880"/>
                </a:cubicBezTo>
                <a:cubicBezTo>
                  <a:pt x="509369" y="2157637"/>
                  <a:pt x="516799" y="2126202"/>
                  <a:pt x="523657" y="2094579"/>
                </a:cubicBezTo>
                <a:cubicBezTo>
                  <a:pt x="529371" y="2068670"/>
                  <a:pt x="533563" y="2042571"/>
                  <a:pt x="538516" y="2016470"/>
                </a:cubicBezTo>
                <a:cubicBezTo>
                  <a:pt x="543850" y="1987895"/>
                  <a:pt x="556234" y="1965225"/>
                  <a:pt x="584999" y="1953414"/>
                </a:cubicBezTo>
                <a:cubicBezTo>
                  <a:pt x="594143" y="1949604"/>
                  <a:pt x="601384" y="1940460"/>
                  <a:pt x="609004" y="1933220"/>
                </a:cubicBezTo>
                <a:cubicBezTo>
                  <a:pt x="614528" y="1928077"/>
                  <a:pt x="618720" y="1921217"/>
                  <a:pt x="624434" y="1916455"/>
                </a:cubicBezTo>
                <a:cubicBezTo>
                  <a:pt x="654535" y="1891498"/>
                  <a:pt x="684824" y="1866923"/>
                  <a:pt x="714925" y="1842159"/>
                </a:cubicBezTo>
                <a:cubicBezTo>
                  <a:pt x="717783" y="1839680"/>
                  <a:pt x="721212" y="1837014"/>
                  <a:pt x="722546" y="1833776"/>
                </a:cubicBezTo>
                <a:cubicBezTo>
                  <a:pt x="736452" y="1800247"/>
                  <a:pt x="749596" y="1766336"/>
                  <a:pt x="764267" y="1733189"/>
                </a:cubicBezTo>
                <a:cubicBezTo>
                  <a:pt x="769981" y="1720424"/>
                  <a:pt x="777029" y="1707280"/>
                  <a:pt x="786936" y="1697754"/>
                </a:cubicBezTo>
                <a:cubicBezTo>
                  <a:pt x="809416" y="1676037"/>
                  <a:pt x="833801" y="1656224"/>
                  <a:pt x="843517" y="1624981"/>
                </a:cubicBezTo>
                <a:cubicBezTo>
                  <a:pt x="846374" y="1615837"/>
                  <a:pt x="847899" y="1604979"/>
                  <a:pt x="845422" y="1596214"/>
                </a:cubicBezTo>
                <a:close/>
                <a:moveTo>
                  <a:pt x="792926" y="1453958"/>
                </a:moveTo>
                <a:lnTo>
                  <a:pt x="798723" y="1459073"/>
                </a:lnTo>
                <a:lnTo>
                  <a:pt x="807941" y="1481572"/>
                </a:lnTo>
                <a:lnTo>
                  <a:pt x="798724" y="1459074"/>
                </a:lnTo>
                <a:lnTo>
                  <a:pt x="798723" y="1459073"/>
                </a:lnTo>
                <a:lnTo>
                  <a:pt x="798723" y="1459073"/>
                </a:lnTo>
                <a:close/>
                <a:moveTo>
                  <a:pt x="779530" y="1268758"/>
                </a:moveTo>
                <a:lnTo>
                  <a:pt x="774363" y="1286069"/>
                </a:lnTo>
                <a:cubicBezTo>
                  <a:pt x="759789" y="1306930"/>
                  <a:pt x="753550" y="1328552"/>
                  <a:pt x="752025" y="1350627"/>
                </a:cubicBezTo>
                <a:lnTo>
                  <a:pt x="757620" y="1413840"/>
                </a:lnTo>
                <a:lnTo>
                  <a:pt x="752026" y="1350628"/>
                </a:lnTo>
                <a:cubicBezTo>
                  <a:pt x="753550" y="1328553"/>
                  <a:pt x="759790" y="1306930"/>
                  <a:pt x="774363" y="1286070"/>
                </a:cubicBezTo>
                <a:cubicBezTo>
                  <a:pt x="777506" y="1281689"/>
                  <a:pt x="779078" y="1275402"/>
                  <a:pt x="779530" y="1268758"/>
                </a:cubicBezTo>
                <a:close/>
                <a:moveTo>
                  <a:pt x="837801" y="773035"/>
                </a:moveTo>
                <a:lnTo>
                  <a:pt x="829801" y="854379"/>
                </a:lnTo>
                <a:cubicBezTo>
                  <a:pt x="827515" y="878956"/>
                  <a:pt x="826753" y="903722"/>
                  <a:pt x="798747" y="915343"/>
                </a:cubicBezTo>
                <a:cubicBezTo>
                  <a:pt x="794365" y="917059"/>
                  <a:pt x="791127" y="922773"/>
                  <a:pt x="788269" y="927155"/>
                </a:cubicBezTo>
                <a:cubicBezTo>
                  <a:pt x="744261" y="994785"/>
                  <a:pt x="745405" y="1030980"/>
                  <a:pt x="791889" y="1097087"/>
                </a:cubicBezTo>
                <a:cubicBezTo>
                  <a:pt x="796651" y="1103945"/>
                  <a:pt x="800081" y="1118613"/>
                  <a:pt x="796271" y="1123185"/>
                </a:cubicBezTo>
                <a:cubicBezTo>
                  <a:pt x="780459" y="1142617"/>
                  <a:pt x="773411" y="1162954"/>
                  <a:pt x="771553" y="1184029"/>
                </a:cubicBezTo>
                <a:cubicBezTo>
                  <a:pt x="773411" y="1162954"/>
                  <a:pt x="780460" y="1142618"/>
                  <a:pt x="796272" y="1123186"/>
                </a:cubicBezTo>
                <a:cubicBezTo>
                  <a:pt x="800082" y="1118614"/>
                  <a:pt x="796652" y="1103946"/>
                  <a:pt x="791890" y="1097088"/>
                </a:cubicBezTo>
                <a:cubicBezTo>
                  <a:pt x="745406" y="1030981"/>
                  <a:pt x="744262" y="994786"/>
                  <a:pt x="788270" y="927156"/>
                </a:cubicBezTo>
                <a:cubicBezTo>
                  <a:pt x="791128" y="922774"/>
                  <a:pt x="794366" y="917060"/>
                  <a:pt x="798748" y="915344"/>
                </a:cubicBezTo>
                <a:cubicBezTo>
                  <a:pt x="826753" y="903723"/>
                  <a:pt x="827515" y="878957"/>
                  <a:pt x="829801" y="854380"/>
                </a:cubicBezTo>
                <a:cubicBezTo>
                  <a:pt x="832277" y="827330"/>
                  <a:pt x="835515" y="800277"/>
                  <a:pt x="837801" y="773036"/>
                </a:cubicBezTo>
                <a:close/>
                <a:moveTo>
                  <a:pt x="782400" y="517851"/>
                </a:moveTo>
                <a:lnTo>
                  <a:pt x="791317" y="556047"/>
                </a:lnTo>
                <a:cubicBezTo>
                  <a:pt x="793413" y="564048"/>
                  <a:pt x="798937" y="572622"/>
                  <a:pt x="797795" y="580050"/>
                </a:cubicBezTo>
                <a:cubicBezTo>
                  <a:pt x="794461" y="601578"/>
                  <a:pt x="796890" y="622201"/>
                  <a:pt x="801176" y="642537"/>
                </a:cubicBezTo>
                <a:lnTo>
                  <a:pt x="813700" y="694928"/>
                </a:lnTo>
                <a:lnTo>
                  <a:pt x="801177" y="642538"/>
                </a:lnTo>
                <a:cubicBezTo>
                  <a:pt x="796891" y="622201"/>
                  <a:pt x="794462" y="601579"/>
                  <a:pt x="797796" y="580051"/>
                </a:cubicBezTo>
                <a:cubicBezTo>
                  <a:pt x="798938" y="572623"/>
                  <a:pt x="793414" y="564049"/>
                  <a:pt x="791318" y="556048"/>
                </a:cubicBezTo>
                <a:close/>
                <a:moveTo>
                  <a:pt x="769105" y="298169"/>
                </a:moveTo>
                <a:lnTo>
                  <a:pt x="783887" y="313533"/>
                </a:lnTo>
                <a:lnTo>
                  <a:pt x="786245" y="324058"/>
                </a:lnTo>
                <a:cubicBezTo>
                  <a:pt x="786031" y="328964"/>
                  <a:pt x="785126" y="334584"/>
                  <a:pt x="784459" y="338870"/>
                </a:cubicBezTo>
                <a:cubicBezTo>
                  <a:pt x="781601" y="357921"/>
                  <a:pt x="774363" y="376781"/>
                  <a:pt x="774553" y="395640"/>
                </a:cubicBezTo>
                <a:lnTo>
                  <a:pt x="778363" y="367328"/>
                </a:lnTo>
                <a:cubicBezTo>
                  <a:pt x="780506" y="357874"/>
                  <a:pt x="783031" y="348396"/>
                  <a:pt x="784460" y="338871"/>
                </a:cubicBezTo>
                <a:cubicBezTo>
                  <a:pt x="785794" y="330299"/>
                  <a:pt x="788080" y="316390"/>
                  <a:pt x="783888" y="313534"/>
                </a:cubicBezTo>
                <a:lnTo>
                  <a:pt x="783887" y="313533"/>
                </a:lnTo>
                <a:lnTo>
                  <a:pt x="783887" y="313533"/>
                </a:lnTo>
                <a:close/>
                <a:moveTo>
                  <a:pt x="761560" y="281568"/>
                </a:moveTo>
                <a:lnTo>
                  <a:pt x="766454" y="295415"/>
                </a:lnTo>
                <a:lnTo>
                  <a:pt x="766455" y="295415"/>
                </a:lnTo>
                <a:close/>
                <a:moveTo>
                  <a:pt x="774880" y="24486"/>
                </a:moveTo>
                <a:lnTo>
                  <a:pt x="777142" y="74129"/>
                </a:lnTo>
                <a:cubicBezTo>
                  <a:pt x="775758" y="100174"/>
                  <a:pt x="771253" y="125876"/>
                  <a:pt x="767023" y="151569"/>
                </a:cubicBezTo>
                <a:lnTo>
                  <a:pt x="766824" y="153388"/>
                </a:lnTo>
                <a:lnTo>
                  <a:pt x="763010" y="177271"/>
                </a:lnTo>
                <a:lnTo>
                  <a:pt x="758551" y="228944"/>
                </a:lnTo>
                <a:lnTo>
                  <a:pt x="758551" y="228948"/>
                </a:lnTo>
                <a:lnTo>
                  <a:pt x="758551" y="228949"/>
                </a:lnTo>
                <a:lnTo>
                  <a:pt x="758551" y="228944"/>
                </a:lnTo>
                <a:lnTo>
                  <a:pt x="766824" y="153388"/>
                </a:lnTo>
                <a:lnTo>
                  <a:pt x="771220" y="125861"/>
                </a:lnTo>
                <a:cubicBezTo>
                  <a:pt x="773910" y="108703"/>
                  <a:pt x="776220" y="91492"/>
                  <a:pt x="777143" y="74129"/>
                </a:cubicBezTo>
                <a:close/>
                <a:moveTo>
                  <a:pt x="313353" y="0"/>
                </a:moveTo>
                <a:lnTo>
                  <a:pt x="777461" y="0"/>
                </a:lnTo>
                <a:lnTo>
                  <a:pt x="774743" y="21486"/>
                </a:lnTo>
                <a:lnTo>
                  <a:pt x="777461" y="1"/>
                </a:lnTo>
                <a:lnTo>
                  <a:pt x="4543953" y="2"/>
                </a:lnTo>
                <a:lnTo>
                  <a:pt x="4543953" y="6858002"/>
                </a:lnTo>
                <a:lnTo>
                  <a:pt x="284400" y="6858002"/>
                </a:lnTo>
                <a:lnTo>
                  <a:pt x="284400" y="6858001"/>
                </a:lnTo>
                <a:lnTo>
                  <a:pt x="284400" y="6858001"/>
                </a:lnTo>
                <a:lnTo>
                  <a:pt x="278237" y="6812064"/>
                </a:lnTo>
                <a:lnTo>
                  <a:pt x="283011" y="6776800"/>
                </a:lnTo>
                <a:cubicBezTo>
                  <a:pt x="286107" y="6765164"/>
                  <a:pt x="290857" y="6753698"/>
                  <a:pt x="297715" y="6742553"/>
                </a:cubicBezTo>
                <a:cubicBezTo>
                  <a:pt x="306003" y="6729219"/>
                  <a:pt x="311147" y="6716169"/>
                  <a:pt x="311551" y="6702977"/>
                </a:cubicBezTo>
                <a:lnTo>
                  <a:pt x="311551" y="6702976"/>
                </a:lnTo>
                <a:lnTo>
                  <a:pt x="311551" y="6702976"/>
                </a:lnTo>
                <a:cubicBezTo>
                  <a:pt x="311956" y="6689783"/>
                  <a:pt x="307622" y="6676448"/>
                  <a:pt x="296953" y="6662541"/>
                </a:cubicBezTo>
                <a:cubicBezTo>
                  <a:pt x="293286" y="6657825"/>
                  <a:pt x="290989" y="6651967"/>
                  <a:pt x="289870" y="6645552"/>
                </a:cubicBezTo>
                <a:lnTo>
                  <a:pt x="289858" y="6625225"/>
                </a:lnTo>
                <a:lnTo>
                  <a:pt x="306480" y="6588626"/>
                </a:lnTo>
                <a:cubicBezTo>
                  <a:pt x="312576" y="6582147"/>
                  <a:pt x="318672" y="6575479"/>
                  <a:pt x="328959" y="6564621"/>
                </a:cubicBezTo>
                <a:lnTo>
                  <a:pt x="328959" y="6564620"/>
                </a:lnTo>
                <a:lnTo>
                  <a:pt x="306480" y="6588625"/>
                </a:lnTo>
                <a:cubicBezTo>
                  <a:pt x="298003" y="6597578"/>
                  <a:pt x="291954" y="6611342"/>
                  <a:pt x="289858" y="6625224"/>
                </a:cubicBezTo>
                <a:lnTo>
                  <a:pt x="289858" y="6625225"/>
                </a:lnTo>
                <a:lnTo>
                  <a:pt x="289858" y="6625225"/>
                </a:lnTo>
                <a:cubicBezTo>
                  <a:pt x="287762" y="6639108"/>
                  <a:pt x="289619" y="6653111"/>
                  <a:pt x="296953" y="6662542"/>
                </a:cubicBezTo>
                <a:cubicBezTo>
                  <a:pt x="302288" y="6669496"/>
                  <a:pt x="306038" y="6676306"/>
                  <a:pt x="308405" y="6683027"/>
                </a:cubicBezTo>
                <a:lnTo>
                  <a:pt x="311551" y="6702976"/>
                </a:lnTo>
                <a:lnTo>
                  <a:pt x="297715" y="6742552"/>
                </a:lnTo>
                <a:cubicBezTo>
                  <a:pt x="283999" y="6764841"/>
                  <a:pt x="278713" y="6788417"/>
                  <a:pt x="278237" y="6812063"/>
                </a:cubicBezTo>
                <a:lnTo>
                  <a:pt x="278237" y="6812064"/>
                </a:lnTo>
                <a:lnTo>
                  <a:pt x="278237" y="6812064"/>
                </a:lnTo>
                <a:lnTo>
                  <a:pt x="284400" y="6858001"/>
                </a:lnTo>
                <a:lnTo>
                  <a:pt x="112147" y="6858001"/>
                </a:lnTo>
                <a:lnTo>
                  <a:pt x="102447" y="6815516"/>
                </a:lnTo>
                <a:cubicBezTo>
                  <a:pt x="96923" y="6793035"/>
                  <a:pt x="87016" y="6771319"/>
                  <a:pt x="83396" y="6748458"/>
                </a:cubicBezTo>
                <a:cubicBezTo>
                  <a:pt x="74824" y="6694164"/>
                  <a:pt x="68728" y="6639488"/>
                  <a:pt x="61870" y="6584812"/>
                </a:cubicBezTo>
                <a:cubicBezTo>
                  <a:pt x="54821" y="6528424"/>
                  <a:pt x="47391" y="6472225"/>
                  <a:pt x="41105" y="6415833"/>
                </a:cubicBezTo>
                <a:cubicBezTo>
                  <a:pt x="37865" y="6384972"/>
                  <a:pt x="37295" y="6353919"/>
                  <a:pt x="34247" y="6323058"/>
                </a:cubicBezTo>
                <a:cubicBezTo>
                  <a:pt x="31579" y="6296005"/>
                  <a:pt x="26626" y="6269144"/>
                  <a:pt x="23386" y="6242093"/>
                </a:cubicBezTo>
                <a:cubicBezTo>
                  <a:pt x="20720" y="6218660"/>
                  <a:pt x="19196" y="6195037"/>
                  <a:pt x="16528" y="6171605"/>
                </a:cubicBezTo>
                <a:cubicBezTo>
                  <a:pt x="12148" y="6134075"/>
                  <a:pt x="7194" y="6096736"/>
                  <a:pt x="2622" y="6059397"/>
                </a:cubicBezTo>
                <a:lnTo>
                  <a:pt x="0" y="6041769"/>
                </a:lnTo>
                <a:lnTo>
                  <a:pt x="0" y="6000937"/>
                </a:lnTo>
                <a:lnTo>
                  <a:pt x="3670" y="5957595"/>
                </a:lnTo>
                <a:lnTo>
                  <a:pt x="0" y="5912511"/>
                </a:lnTo>
                <a:lnTo>
                  <a:pt x="0" y="5886401"/>
                </a:lnTo>
                <a:lnTo>
                  <a:pt x="1098" y="5864318"/>
                </a:lnTo>
                <a:cubicBezTo>
                  <a:pt x="7576" y="5839361"/>
                  <a:pt x="16720" y="5815169"/>
                  <a:pt x="24720" y="5790592"/>
                </a:cubicBezTo>
                <a:cubicBezTo>
                  <a:pt x="25672" y="5787924"/>
                  <a:pt x="25864" y="5784686"/>
                  <a:pt x="26434" y="5781830"/>
                </a:cubicBezTo>
                <a:cubicBezTo>
                  <a:pt x="29675" y="5765635"/>
                  <a:pt x="32913" y="5749634"/>
                  <a:pt x="35771" y="5733440"/>
                </a:cubicBezTo>
                <a:cubicBezTo>
                  <a:pt x="37295" y="5724678"/>
                  <a:pt x="37485" y="5715723"/>
                  <a:pt x="38819" y="5706959"/>
                </a:cubicBezTo>
                <a:cubicBezTo>
                  <a:pt x="44153" y="5673050"/>
                  <a:pt x="35199" y="5635711"/>
                  <a:pt x="58250" y="5606372"/>
                </a:cubicBezTo>
                <a:cubicBezTo>
                  <a:pt x="73110" y="5587321"/>
                  <a:pt x="69680" y="5568842"/>
                  <a:pt x="67394" y="5548460"/>
                </a:cubicBezTo>
                <a:cubicBezTo>
                  <a:pt x="65680" y="5533027"/>
                  <a:pt x="66252" y="5517215"/>
                  <a:pt x="66060" y="5501594"/>
                </a:cubicBezTo>
                <a:cubicBezTo>
                  <a:pt x="65490" y="5474161"/>
                  <a:pt x="65298" y="5446728"/>
                  <a:pt x="64346" y="5419295"/>
                </a:cubicBezTo>
                <a:cubicBezTo>
                  <a:pt x="63966" y="5410531"/>
                  <a:pt x="59202" y="5401579"/>
                  <a:pt x="59964" y="5393005"/>
                </a:cubicBezTo>
                <a:cubicBezTo>
                  <a:pt x="63584" y="5353379"/>
                  <a:pt x="69300" y="5313754"/>
                  <a:pt x="72538" y="5274129"/>
                </a:cubicBezTo>
                <a:cubicBezTo>
                  <a:pt x="74442" y="5251650"/>
                  <a:pt x="70824" y="5228597"/>
                  <a:pt x="73490" y="5206308"/>
                </a:cubicBezTo>
                <a:cubicBezTo>
                  <a:pt x="76538" y="5180591"/>
                  <a:pt x="84348" y="5155445"/>
                  <a:pt x="89113" y="5129916"/>
                </a:cubicBezTo>
                <a:cubicBezTo>
                  <a:pt x="90445" y="5122867"/>
                  <a:pt x="88731" y="5115057"/>
                  <a:pt x="88351" y="5107627"/>
                </a:cubicBezTo>
                <a:cubicBezTo>
                  <a:pt x="87968" y="5099245"/>
                  <a:pt x="87206" y="5091052"/>
                  <a:pt x="87016" y="5082670"/>
                </a:cubicBezTo>
                <a:cubicBezTo>
                  <a:pt x="86634" y="5057141"/>
                  <a:pt x="87206" y="5031614"/>
                  <a:pt x="85872" y="5006086"/>
                </a:cubicBezTo>
                <a:cubicBezTo>
                  <a:pt x="85110" y="4990465"/>
                  <a:pt x="77300" y="4974082"/>
                  <a:pt x="80158" y="4959602"/>
                </a:cubicBezTo>
                <a:cubicBezTo>
                  <a:pt x="85682" y="4930075"/>
                  <a:pt x="73300" y="4900546"/>
                  <a:pt x="83586" y="4871019"/>
                </a:cubicBezTo>
                <a:cubicBezTo>
                  <a:pt x="86634" y="4861873"/>
                  <a:pt x="79014" y="4849300"/>
                  <a:pt x="78634" y="4838250"/>
                </a:cubicBezTo>
                <a:cubicBezTo>
                  <a:pt x="77682" y="4810627"/>
                  <a:pt x="77872" y="4783004"/>
                  <a:pt x="78062" y="4755381"/>
                </a:cubicBezTo>
                <a:cubicBezTo>
                  <a:pt x="78252" y="4730614"/>
                  <a:pt x="75586" y="4704895"/>
                  <a:pt x="80920" y="4681083"/>
                </a:cubicBezTo>
                <a:cubicBezTo>
                  <a:pt x="86634" y="4656126"/>
                  <a:pt x="85872" y="4633647"/>
                  <a:pt x="79396" y="4609452"/>
                </a:cubicBezTo>
                <a:cubicBezTo>
                  <a:pt x="75014" y="4592878"/>
                  <a:pt x="74442" y="4575351"/>
                  <a:pt x="73110" y="4558207"/>
                </a:cubicBezTo>
                <a:cubicBezTo>
                  <a:pt x="71586" y="4539728"/>
                  <a:pt x="75586" y="4519343"/>
                  <a:pt x="69300" y="4502579"/>
                </a:cubicBezTo>
                <a:cubicBezTo>
                  <a:pt x="50629" y="4452665"/>
                  <a:pt x="46629" y="4401419"/>
                  <a:pt x="46629" y="4349222"/>
                </a:cubicBezTo>
                <a:cubicBezTo>
                  <a:pt x="46629" y="4339695"/>
                  <a:pt x="49295" y="4329979"/>
                  <a:pt x="52153" y="4320837"/>
                </a:cubicBezTo>
                <a:cubicBezTo>
                  <a:pt x="69300" y="4267493"/>
                  <a:pt x="67776" y="4213961"/>
                  <a:pt x="57297" y="4159667"/>
                </a:cubicBezTo>
                <a:cubicBezTo>
                  <a:pt x="55011" y="4148427"/>
                  <a:pt x="54629" y="4135854"/>
                  <a:pt x="56915" y="4124614"/>
                </a:cubicBezTo>
                <a:cubicBezTo>
                  <a:pt x="63584" y="4092989"/>
                  <a:pt x="74634" y="4062318"/>
                  <a:pt x="79396" y="4030503"/>
                </a:cubicBezTo>
                <a:cubicBezTo>
                  <a:pt x="87206" y="3977925"/>
                  <a:pt x="60918" y="3932394"/>
                  <a:pt x="43771" y="3885338"/>
                </a:cubicBezTo>
                <a:cubicBezTo>
                  <a:pt x="31627" y="3851761"/>
                  <a:pt x="8016" y="3821935"/>
                  <a:pt x="426" y="3786777"/>
                </a:cubicBezTo>
                <a:lnTo>
                  <a:pt x="0" y="3773897"/>
                </a:lnTo>
                <a:lnTo>
                  <a:pt x="0" y="3393882"/>
                </a:lnTo>
                <a:lnTo>
                  <a:pt x="11838" y="3359516"/>
                </a:lnTo>
                <a:cubicBezTo>
                  <a:pt x="14434" y="3346205"/>
                  <a:pt x="14910" y="3332774"/>
                  <a:pt x="12910" y="3318771"/>
                </a:cubicBezTo>
                <a:cubicBezTo>
                  <a:pt x="12243" y="3314104"/>
                  <a:pt x="9909" y="3308770"/>
                  <a:pt x="6718" y="3304079"/>
                </a:cubicBezTo>
                <a:lnTo>
                  <a:pt x="0" y="3297657"/>
                </a:lnTo>
                <a:lnTo>
                  <a:pt x="0" y="3207867"/>
                </a:lnTo>
                <a:lnTo>
                  <a:pt x="15553" y="3186771"/>
                </a:lnTo>
                <a:cubicBezTo>
                  <a:pt x="28483" y="3162329"/>
                  <a:pt x="30484" y="3134647"/>
                  <a:pt x="36341" y="3107500"/>
                </a:cubicBezTo>
                <a:cubicBezTo>
                  <a:pt x="41105" y="3085403"/>
                  <a:pt x="41295" y="3064827"/>
                  <a:pt x="38057" y="3042728"/>
                </a:cubicBezTo>
                <a:cubicBezTo>
                  <a:pt x="30817" y="2994722"/>
                  <a:pt x="41105" y="2948047"/>
                  <a:pt x="54249" y="2901943"/>
                </a:cubicBezTo>
                <a:cubicBezTo>
                  <a:pt x="63012" y="2871462"/>
                  <a:pt x="68346" y="2840219"/>
                  <a:pt x="77300" y="2809930"/>
                </a:cubicBezTo>
                <a:cubicBezTo>
                  <a:pt x="84158" y="2787259"/>
                  <a:pt x="92351" y="2764590"/>
                  <a:pt x="103399" y="2743826"/>
                </a:cubicBezTo>
                <a:cubicBezTo>
                  <a:pt x="119594" y="2713723"/>
                  <a:pt x="143978" y="2687436"/>
                  <a:pt x="137500" y="2649143"/>
                </a:cubicBezTo>
                <a:cubicBezTo>
                  <a:pt x="131786" y="2615421"/>
                  <a:pt x="143786" y="2584942"/>
                  <a:pt x="155217" y="2554079"/>
                </a:cubicBezTo>
                <a:cubicBezTo>
                  <a:pt x="163599" y="2531409"/>
                  <a:pt x="172173" y="2508742"/>
                  <a:pt x="177507" y="2485307"/>
                </a:cubicBezTo>
                <a:cubicBezTo>
                  <a:pt x="183794" y="2457492"/>
                  <a:pt x="181126" y="2426059"/>
                  <a:pt x="192748" y="2401292"/>
                </a:cubicBezTo>
                <a:cubicBezTo>
                  <a:pt x="204940" y="2375383"/>
                  <a:pt x="196748" y="2353859"/>
                  <a:pt x="193318" y="2330806"/>
                </a:cubicBezTo>
                <a:cubicBezTo>
                  <a:pt x="187984" y="2294039"/>
                  <a:pt x="178077" y="2257459"/>
                  <a:pt x="190652" y="2220312"/>
                </a:cubicBezTo>
                <a:cubicBezTo>
                  <a:pt x="205892" y="2175163"/>
                  <a:pt x="222275" y="2130393"/>
                  <a:pt x="236753" y="2085054"/>
                </a:cubicBezTo>
                <a:cubicBezTo>
                  <a:pt x="242280" y="2067525"/>
                  <a:pt x="244566" y="2048668"/>
                  <a:pt x="247042" y="2030378"/>
                </a:cubicBezTo>
                <a:cubicBezTo>
                  <a:pt x="249138" y="2013043"/>
                  <a:pt x="243804" y="1992279"/>
                  <a:pt x="251804" y="1978940"/>
                </a:cubicBezTo>
                <a:cubicBezTo>
                  <a:pt x="272379" y="1944649"/>
                  <a:pt x="282475" y="1909408"/>
                  <a:pt x="282475" y="1869780"/>
                </a:cubicBezTo>
                <a:cubicBezTo>
                  <a:pt x="282475" y="1854920"/>
                  <a:pt x="291049" y="1840441"/>
                  <a:pt x="292573" y="1825393"/>
                </a:cubicBezTo>
                <a:cubicBezTo>
                  <a:pt x="294477" y="1804816"/>
                  <a:pt x="299622" y="1781194"/>
                  <a:pt x="292381" y="1763287"/>
                </a:cubicBezTo>
                <a:cubicBezTo>
                  <a:pt x="275237" y="1721185"/>
                  <a:pt x="289525" y="1687086"/>
                  <a:pt x="306480" y="1650317"/>
                </a:cubicBezTo>
                <a:cubicBezTo>
                  <a:pt x="323244" y="1614120"/>
                  <a:pt x="336579" y="1576019"/>
                  <a:pt x="347629" y="1537537"/>
                </a:cubicBezTo>
                <a:cubicBezTo>
                  <a:pt x="351629" y="1523059"/>
                  <a:pt x="344961" y="1505724"/>
                  <a:pt x="343629" y="1489720"/>
                </a:cubicBezTo>
                <a:cubicBezTo>
                  <a:pt x="343247" y="1484004"/>
                  <a:pt x="342675" y="1477717"/>
                  <a:pt x="344581" y="1472575"/>
                </a:cubicBezTo>
                <a:cubicBezTo>
                  <a:pt x="362870" y="1422854"/>
                  <a:pt x="376776" y="1372368"/>
                  <a:pt x="367252" y="1318456"/>
                </a:cubicBezTo>
                <a:cubicBezTo>
                  <a:pt x="366298" y="1313504"/>
                  <a:pt x="368394" y="1307978"/>
                  <a:pt x="369728" y="1303024"/>
                </a:cubicBezTo>
                <a:cubicBezTo>
                  <a:pt x="376586" y="1278829"/>
                  <a:pt x="387444" y="1255206"/>
                  <a:pt x="389921" y="1230633"/>
                </a:cubicBezTo>
                <a:cubicBezTo>
                  <a:pt x="396017" y="1170051"/>
                  <a:pt x="398495" y="1109091"/>
                  <a:pt x="402495" y="1048125"/>
                </a:cubicBezTo>
                <a:cubicBezTo>
                  <a:pt x="402685" y="1044315"/>
                  <a:pt x="402685" y="1040315"/>
                  <a:pt x="404019" y="1036887"/>
                </a:cubicBezTo>
                <a:cubicBezTo>
                  <a:pt x="412211" y="1014406"/>
                  <a:pt x="409543" y="994785"/>
                  <a:pt x="393923" y="975733"/>
                </a:cubicBezTo>
                <a:cubicBezTo>
                  <a:pt x="387064" y="967350"/>
                  <a:pt x="383444" y="955920"/>
                  <a:pt x="379634" y="945444"/>
                </a:cubicBezTo>
                <a:cubicBezTo>
                  <a:pt x="373918" y="930011"/>
                  <a:pt x="368394" y="914200"/>
                  <a:pt x="364774" y="898198"/>
                </a:cubicBezTo>
                <a:cubicBezTo>
                  <a:pt x="361346" y="882384"/>
                  <a:pt x="356583" y="865430"/>
                  <a:pt x="359250" y="850189"/>
                </a:cubicBezTo>
                <a:cubicBezTo>
                  <a:pt x="364012" y="822756"/>
                  <a:pt x="374680" y="796655"/>
                  <a:pt x="381730" y="769605"/>
                </a:cubicBezTo>
                <a:cubicBezTo>
                  <a:pt x="384206" y="760270"/>
                  <a:pt x="383824" y="749982"/>
                  <a:pt x="384016" y="740268"/>
                </a:cubicBezTo>
                <a:cubicBezTo>
                  <a:pt x="384586" y="717977"/>
                  <a:pt x="379062" y="695116"/>
                  <a:pt x="394875" y="674923"/>
                </a:cubicBezTo>
                <a:cubicBezTo>
                  <a:pt x="409733" y="656255"/>
                  <a:pt x="405353" y="637392"/>
                  <a:pt x="394113" y="617772"/>
                </a:cubicBezTo>
                <a:cubicBezTo>
                  <a:pt x="386110" y="603673"/>
                  <a:pt x="379824" y="587672"/>
                  <a:pt x="376776" y="571860"/>
                </a:cubicBezTo>
                <a:cubicBezTo>
                  <a:pt x="372586" y="550141"/>
                  <a:pt x="370870" y="528615"/>
                  <a:pt x="373348" y="505182"/>
                </a:cubicBezTo>
                <a:cubicBezTo>
                  <a:pt x="375062" y="488607"/>
                  <a:pt x="375824" y="475081"/>
                  <a:pt x="385920" y="462126"/>
                </a:cubicBezTo>
                <a:cubicBezTo>
                  <a:pt x="387444" y="460032"/>
                  <a:pt x="387826" y="456222"/>
                  <a:pt x="387634" y="453364"/>
                </a:cubicBezTo>
                <a:cubicBezTo>
                  <a:pt x="384396" y="415835"/>
                  <a:pt x="386110" y="378686"/>
                  <a:pt x="388399" y="340774"/>
                </a:cubicBezTo>
                <a:cubicBezTo>
                  <a:pt x="391445" y="292579"/>
                  <a:pt x="382492" y="241901"/>
                  <a:pt x="350487" y="200182"/>
                </a:cubicBezTo>
                <a:cubicBezTo>
                  <a:pt x="345723" y="194085"/>
                  <a:pt x="343629" y="184941"/>
                  <a:pt x="342485" y="176939"/>
                </a:cubicBezTo>
                <a:cubicBezTo>
                  <a:pt x="337533" y="139219"/>
                  <a:pt x="334103" y="101308"/>
                  <a:pt x="328579" y="63587"/>
                </a:cubicBezTo>
                <a:cubicBezTo>
                  <a:pt x="325530" y="43012"/>
                  <a:pt x="322862" y="21486"/>
                  <a:pt x="314480" y="2817"/>
                </a:cubicBezTo>
                <a:close/>
              </a:path>
            </a:pathLst>
          </a:custGeom>
          <a:noFill/>
          <a:ln>
            <a:noFill/>
          </a:ln>
          <a:effectLst>
            <a:outerShdw blurRad="381000" rotWithShape="0" algn="r" dir="10800000" dist="152400">
              <a:srgbClr val="000000">
                <a:alpha val="9800"/>
              </a:srgbClr>
            </a:outerShdw>
          </a:effectLst>
        </p:spPr>
      </p:pic>
      <p:grpSp>
        <p:nvGrpSpPr>
          <p:cNvPr id="243" name="Google Shape;243;p15"/>
          <p:cNvGrpSpPr/>
          <p:nvPr/>
        </p:nvGrpSpPr>
        <p:grpSpPr>
          <a:xfrm>
            <a:off x="7620000" y="0"/>
            <a:ext cx="874716" cy="6858001"/>
            <a:chOff x="7620000" y="0"/>
            <a:chExt cx="874716" cy="6858001"/>
          </a:xfrm>
        </p:grpSpPr>
        <p:sp>
          <p:nvSpPr>
            <p:cNvPr id="244" name="Google Shape;244;p15"/>
            <p:cNvSpPr/>
            <p:nvPr/>
          </p:nvSpPr>
          <p:spPr>
            <a:xfrm rot="5400000">
              <a:off x="4628357" y="2991642"/>
              <a:ext cx="6858001" cy="874716"/>
            </a:xfrm>
            <a:custGeom>
              <a:rect b="b" l="l" r="r" t="t"/>
              <a:pathLst>
                <a:path extrusionOk="0" h="874716" w="6858001">
                  <a:moveTo>
                    <a:pt x="0" y="533314"/>
                  </a:moveTo>
                  <a:lnTo>
                    <a:pt x="0" y="69206"/>
                  </a:lnTo>
                  <a:lnTo>
                    <a:pt x="21486" y="71924"/>
                  </a:lnTo>
                  <a:cubicBezTo>
                    <a:pt x="92546" y="60493"/>
                    <a:pt x="159604" y="87354"/>
                    <a:pt x="228948" y="88116"/>
                  </a:cubicBezTo>
                  <a:cubicBezTo>
                    <a:pt x="260382" y="88496"/>
                    <a:pt x="291435" y="94592"/>
                    <a:pt x="313533" y="62779"/>
                  </a:cubicBezTo>
                  <a:cubicBezTo>
                    <a:pt x="316389" y="58587"/>
                    <a:pt x="330298" y="60873"/>
                    <a:pt x="338870" y="62207"/>
                  </a:cubicBezTo>
                  <a:cubicBezTo>
                    <a:pt x="357921" y="65066"/>
                    <a:pt x="376781" y="72304"/>
                    <a:pt x="395640" y="72114"/>
                  </a:cubicBezTo>
                  <a:cubicBezTo>
                    <a:pt x="434695" y="71924"/>
                    <a:pt x="473939" y="68876"/>
                    <a:pt x="512802" y="65446"/>
                  </a:cubicBezTo>
                  <a:cubicBezTo>
                    <a:pt x="527470" y="64112"/>
                    <a:pt x="541569" y="58969"/>
                    <a:pt x="556047" y="55349"/>
                  </a:cubicBezTo>
                  <a:cubicBezTo>
                    <a:pt x="564048" y="53253"/>
                    <a:pt x="572622" y="47729"/>
                    <a:pt x="580050" y="48871"/>
                  </a:cubicBezTo>
                  <a:cubicBezTo>
                    <a:pt x="623106" y="55539"/>
                    <a:pt x="662541" y="39157"/>
                    <a:pt x="703308" y="30964"/>
                  </a:cubicBezTo>
                  <a:cubicBezTo>
                    <a:pt x="722169" y="27154"/>
                    <a:pt x="739886" y="18010"/>
                    <a:pt x="758174" y="11724"/>
                  </a:cubicBezTo>
                  <a:cubicBezTo>
                    <a:pt x="762936" y="10008"/>
                    <a:pt x="768271" y="8484"/>
                    <a:pt x="773035" y="8866"/>
                  </a:cubicBezTo>
                  <a:cubicBezTo>
                    <a:pt x="800276" y="11152"/>
                    <a:pt x="827329" y="14390"/>
                    <a:pt x="854379" y="16866"/>
                  </a:cubicBezTo>
                  <a:cubicBezTo>
                    <a:pt x="878956" y="19152"/>
                    <a:pt x="903722" y="19914"/>
                    <a:pt x="915343" y="47919"/>
                  </a:cubicBezTo>
                  <a:cubicBezTo>
                    <a:pt x="917059" y="52301"/>
                    <a:pt x="922773" y="55539"/>
                    <a:pt x="927155" y="58397"/>
                  </a:cubicBezTo>
                  <a:cubicBezTo>
                    <a:pt x="994785" y="102405"/>
                    <a:pt x="1030980" y="101261"/>
                    <a:pt x="1097087" y="54777"/>
                  </a:cubicBezTo>
                  <a:cubicBezTo>
                    <a:pt x="1103945" y="50015"/>
                    <a:pt x="1118613" y="46585"/>
                    <a:pt x="1123185" y="50395"/>
                  </a:cubicBezTo>
                  <a:cubicBezTo>
                    <a:pt x="1162049" y="82020"/>
                    <a:pt x="1204532" y="78590"/>
                    <a:pt x="1249302" y="68684"/>
                  </a:cubicBezTo>
                  <a:cubicBezTo>
                    <a:pt x="1260922" y="66018"/>
                    <a:pt x="1277307" y="66018"/>
                    <a:pt x="1286069" y="72304"/>
                  </a:cubicBezTo>
                  <a:cubicBezTo>
                    <a:pt x="1327790" y="101451"/>
                    <a:pt x="1372560" y="97261"/>
                    <a:pt x="1417899" y="88688"/>
                  </a:cubicBezTo>
                  <a:cubicBezTo>
                    <a:pt x="1424948" y="87354"/>
                    <a:pt x="1433522" y="80114"/>
                    <a:pt x="1436568" y="73448"/>
                  </a:cubicBezTo>
                  <a:cubicBezTo>
                    <a:pt x="1447428" y="49825"/>
                    <a:pt x="1467813" y="41823"/>
                    <a:pt x="1490292" y="35154"/>
                  </a:cubicBezTo>
                  <a:cubicBezTo>
                    <a:pt x="1525727" y="24296"/>
                    <a:pt x="1560588" y="11532"/>
                    <a:pt x="1596213" y="1245"/>
                  </a:cubicBezTo>
                  <a:cubicBezTo>
                    <a:pt x="1604978" y="-1231"/>
                    <a:pt x="1615836" y="293"/>
                    <a:pt x="1624980" y="3150"/>
                  </a:cubicBezTo>
                  <a:cubicBezTo>
                    <a:pt x="1656223" y="12866"/>
                    <a:pt x="1676036" y="37251"/>
                    <a:pt x="1697753" y="59731"/>
                  </a:cubicBezTo>
                  <a:cubicBezTo>
                    <a:pt x="1707279" y="69638"/>
                    <a:pt x="1720423" y="76686"/>
                    <a:pt x="1733188" y="82400"/>
                  </a:cubicBezTo>
                  <a:cubicBezTo>
                    <a:pt x="1766335" y="97071"/>
                    <a:pt x="1800246" y="110215"/>
                    <a:pt x="1833775" y="124121"/>
                  </a:cubicBezTo>
                  <a:cubicBezTo>
                    <a:pt x="1837013" y="125455"/>
                    <a:pt x="1839679" y="128884"/>
                    <a:pt x="1842158" y="131742"/>
                  </a:cubicBezTo>
                  <a:cubicBezTo>
                    <a:pt x="1866922" y="161843"/>
                    <a:pt x="1891497" y="192132"/>
                    <a:pt x="1916454" y="222233"/>
                  </a:cubicBezTo>
                  <a:cubicBezTo>
                    <a:pt x="1921216" y="227947"/>
                    <a:pt x="1928076" y="232139"/>
                    <a:pt x="1933219" y="237663"/>
                  </a:cubicBezTo>
                  <a:cubicBezTo>
                    <a:pt x="1940459" y="245283"/>
                    <a:pt x="1949603" y="252524"/>
                    <a:pt x="1953413" y="261668"/>
                  </a:cubicBezTo>
                  <a:cubicBezTo>
                    <a:pt x="1965224" y="290433"/>
                    <a:pt x="1987894" y="302817"/>
                    <a:pt x="2016469" y="308151"/>
                  </a:cubicBezTo>
                  <a:cubicBezTo>
                    <a:pt x="2042570" y="313104"/>
                    <a:pt x="2068669" y="317296"/>
                    <a:pt x="2094578" y="323010"/>
                  </a:cubicBezTo>
                  <a:cubicBezTo>
                    <a:pt x="2126201" y="329868"/>
                    <a:pt x="2157636" y="337298"/>
                    <a:pt x="2188879" y="345681"/>
                  </a:cubicBezTo>
                  <a:cubicBezTo>
                    <a:pt x="2202404" y="349301"/>
                    <a:pt x="2216692" y="353491"/>
                    <a:pt x="2228314" y="360921"/>
                  </a:cubicBezTo>
                  <a:cubicBezTo>
                    <a:pt x="2260890" y="381496"/>
                    <a:pt x="2295753" y="395402"/>
                    <a:pt x="2334044" y="389878"/>
                  </a:cubicBezTo>
                  <a:cubicBezTo>
                    <a:pt x="2364715" y="385496"/>
                    <a:pt x="2390434" y="396736"/>
                    <a:pt x="2409485" y="414263"/>
                  </a:cubicBezTo>
                  <a:cubicBezTo>
                    <a:pt x="2444158" y="446078"/>
                    <a:pt x="2481305" y="438838"/>
                    <a:pt x="2518264" y="428552"/>
                  </a:cubicBezTo>
                  <a:cubicBezTo>
                    <a:pt x="2537315" y="423217"/>
                    <a:pt x="2552935" y="423979"/>
                    <a:pt x="2571034" y="429122"/>
                  </a:cubicBezTo>
                  <a:cubicBezTo>
                    <a:pt x="2612945" y="441124"/>
                    <a:pt x="2640950" y="473701"/>
                    <a:pt x="2668001" y="502276"/>
                  </a:cubicBezTo>
                  <a:cubicBezTo>
                    <a:pt x="2691054" y="526661"/>
                    <a:pt x="2716963" y="540377"/>
                    <a:pt x="2745348" y="550666"/>
                  </a:cubicBezTo>
                  <a:cubicBezTo>
                    <a:pt x="2781163" y="563810"/>
                    <a:pt x="2809548" y="558858"/>
                    <a:pt x="2826694" y="527233"/>
                  </a:cubicBezTo>
                  <a:cubicBezTo>
                    <a:pt x="2831457" y="518278"/>
                    <a:pt x="2839839" y="507800"/>
                    <a:pt x="2848793" y="505134"/>
                  </a:cubicBezTo>
                  <a:cubicBezTo>
                    <a:pt x="2892037" y="491800"/>
                    <a:pt x="2935854" y="472367"/>
                    <a:pt x="2982148" y="484179"/>
                  </a:cubicBezTo>
                  <a:cubicBezTo>
                    <a:pt x="3046158" y="500372"/>
                    <a:pt x="3108644" y="499420"/>
                    <a:pt x="3172654" y="483417"/>
                  </a:cubicBezTo>
                  <a:cubicBezTo>
                    <a:pt x="3276480" y="457508"/>
                    <a:pt x="3380305" y="430076"/>
                    <a:pt x="3489467" y="435790"/>
                  </a:cubicBezTo>
                  <a:cubicBezTo>
                    <a:pt x="3507563" y="436742"/>
                    <a:pt x="3529090" y="425121"/>
                    <a:pt x="3544713" y="413691"/>
                  </a:cubicBezTo>
                  <a:cubicBezTo>
                    <a:pt x="3574622" y="391974"/>
                    <a:pt x="3573288" y="390258"/>
                    <a:pt x="3606817" y="408167"/>
                  </a:cubicBezTo>
                  <a:cubicBezTo>
                    <a:pt x="3614819" y="412549"/>
                    <a:pt x="3624725" y="415215"/>
                    <a:pt x="3630632" y="421693"/>
                  </a:cubicBezTo>
                  <a:cubicBezTo>
                    <a:pt x="3660731" y="454650"/>
                    <a:pt x="3697880" y="446648"/>
                    <a:pt x="3734837" y="441886"/>
                  </a:cubicBezTo>
                  <a:cubicBezTo>
                    <a:pt x="3741315" y="440934"/>
                    <a:pt x="3749125" y="439600"/>
                    <a:pt x="3754652" y="442268"/>
                  </a:cubicBezTo>
                  <a:cubicBezTo>
                    <a:pt x="3779607" y="454268"/>
                    <a:pt x="3800753" y="450078"/>
                    <a:pt x="3822472" y="433694"/>
                  </a:cubicBezTo>
                  <a:cubicBezTo>
                    <a:pt x="3841331" y="419597"/>
                    <a:pt x="3863049" y="411215"/>
                    <a:pt x="3885338" y="428742"/>
                  </a:cubicBezTo>
                  <a:cubicBezTo>
                    <a:pt x="3934870" y="467605"/>
                    <a:pt x="3987829" y="469509"/>
                    <a:pt x="4043839" y="444934"/>
                  </a:cubicBezTo>
                  <a:cubicBezTo>
                    <a:pt x="4083845" y="427407"/>
                    <a:pt x="4123280" y="423407"/>
                    <a:pt x="4165383" y="441124"/>
                  </a:cubicBezTo>
                  <a:cubicBezTo>
                    <a:pt x="4181576" y="447982"/>
                    <a:pt x="4202531" y="443410"/>
                    <a:pt x="4221391" y="444934"/>
                  </a:cubicBezTo>
                  <a:cubicBezTo>
                    <a:pt x="4232060" y="445696"/>
                    <a:pt x="4243872" y="445886"/>
                    <a:pt x="4253014" y="450650"/>
                  </a:cubicBezTo>
                  <a:cubicBezTo>
                    <a:pt x="4277401" y="462843"/>
                    <a:pt x="4300070" y="478463"/>
                    <a:pt x="4324645" y="490466"/>
                  </a:cubicBezTo>
                  <a:cubicBezTo>
                    <a:pt x="4336457" y="496180"/>
                    <a:pt x="4350554" y="499228"/>
                    <a:pt x="4363890" y="499420"/>
                  </a:cubicBezTo>
                  <a:cubicBezTo>
                    <a:pt x="4403325" y="500372"/>
                    <a:pt x="4442761" y="500372"/>
                    <a:pt x="4482004" y="498658"/>
                  </a:cubicBezTo>
                  <a:cubicBezTo>
                    <a:pt x="4546776" y="495990"/>
                    <a:pt x="4612500" y="495418"/>
                    <a:pt x="4659174" y="438648"/>
                  </a:cubicBezTo>
                  <a:cubicBezTo>
                    <a:pt x="4662986" y="434076"/>
                    <a:pt x="4671176" y="431408"/>
                    <a:pt x="4677655" y="430646"/>
                  </a:cubicBezTo>
                  <a:cubicBezTo>
                    <a:pt x="4707564" y="427027"/>
                    <a:pt x="4738235" y="426645"/>
                    <a:pt x="4767764" y="420739"/>
                  </a:cubicBezTo>
                  <a:cubicBezTo>
                    <a:pt x="4791386" y="415977"/>
                    <a:pt x="4811009" y="417501"/>
                    <a:pt x="4828916" y="434266"/>
                  </a:cubicBezTo>
                  <a:cubicBezTo>
                    <a:pt x="4852348" y="456364"/>
                    <a:pt x="4880925" y="469319"/>
                    <a:pt x="4912168" y="462271"/>
                  </a:cubicBezTo>
                  <a:cubicBezTo>
                    <a:pt x="4943409" y="455412"/>
                    <a:pt x="4963984" y="470271"/>
                    <a:pt x="4987037" y="485703"/>
                  </a:cubicBezTo>
                  <a:cubicBezTo>
                    <a:pt x="5003801" y="496942"/>
                    <a:pt x="5022852" y="511040"/>
                    <a:pt x="5041521" y="512182"/>
                  </a:cubicBezTo>
                  <a:cubicBezTo>
                    <a:pt x="5083814" y="514658"/>
                    <a:pt x="5120201" y="553904"/>
                    <a:pt x="5166113" y="531615"/>
                  </a:cubicBezTo>
                  <a:cubicBezTo>
                    <a:pt x="5169161" y="530091"/>
                    <a:pt x="5174685" y="533901"/>
                    <a:pt x="5179067" y="534853"/>
                  </a:cubicBezTo>
                  <a:cubicBezTo>
                    <a:pt x="5214121" y="542093"/>
                    <a:pt x="5247078" y="535043"/>
                    <a:pt x="5272796" y="511230"/>
                  </a:cubicBezTo>
                  <a:cubicBezTo>
                    <a:pt x="5306516" y="480177"/>
                    <a:pt x="5343855" y="477129"/>
                    <a:pt x="5385384" y="487227"/>
                  </a:cubicBezTo>
                  <a:cubicBezTo>
                    <a:pt x="5398721" y="490466"/>
                    <a:pt x="5412057" y="492752"/>
                    <a:pt x="5425582" y="495418"/>
                  </a:cubicBezTo>
                  <a:cubicBezTo>
                    <a:pt x="5443870" y="499228"/>
                    <a:pt x="5462351" y="503230"/>
                    <a:pt x="5480637" y="507040"/>
                  </a:cubicBezTo>
                  <a:cubicBezTo>
                    <a:pt x="5498356" y="510850"/>
                    <a:pt x="5517979" y="517326"/>
                    <a:pt x="5531693" y="500944"/>
                  </a:cubicBezTo>
                  <a:cubicBezTo>
                    <a:pt x="5543506" y="486845"/>
                    <a:pt x="5551888" y="488179"/>
                    <a:pt x="5562746" y="500372"/>
                  </a:cubicBezTo>
                  <a:cubicBezTo>
                    <a:pt x="5600467" y="543045"/>
                    <a:pt x="5646189" y="569716"/>
                    <a:pt x="5704483" y="571620"/>
                  </a:cubicBezTo>
                  <a:cubicBezTo>
                    <a:pt x="5716485" y="572002"/>
                    <a:pt x="5728678" y="574668"/>
                    <a:pt x="5740488" y="577526"/>
                  </a:cubicBezTo>
                  <a:cubicBezTo>
                    <a:pt x="5747728" y="579241"/>
                    <a:pt x="5756493" y="581147"/>
                    <a:pt x="5760873" y="586291"/>
                  </a:cubicBezTo>
                  <a:cubicBezTo>
                    <a:pt x="5794974" y="625534"/>
                    <a:pt x="5837457" y="652777"/>
                    <a:pt x="5883751" y="674686"/>
                  </a:cubicBezTo>
                  <a:cubicBezTo>
                    <a:pt x="5900323" y="682496"/>
                    <a:pt x="5918042" y="690306"/>
                    <a:pt x="5935949" y="692592"/>
                  </a:cubicBezTo>
                  <a:cubicBezTo>
                    <a:pt x="5954617" y="694878"/>
                    <a:pt x="5974240" y="691068"/>
                    <a:pt x="5993291" y="688972"/>
                  </a:cubicBezTo>
                  <a:cubicBezTo>
                    <a:pt x="6004531" y="687830"/>
                    <a:pt x="6017485" y="688020"/>
                    <a:pt x="6026440" y="682496"/>
                  </a:cubicBezTo>
                  <a:cubicBezTo>
                    <a:pt x="6054825" y="665159"/>
                    <a:pt x="6082258" y="646491"/>
                    <a:pt x="6108738" y="626296"/>
                  </a:cubicBezTo>
                  <a:cubicBezTo>
                    <a:pt x="6131409" y="608960"/>
                    <a:pt x="6135981" y="606483"/>
                    <a:pt x="6155602" y="628202"/>
                  </a:cubicBezTo>
                  <a:cubicBezTo>
                    <a:pt x="6175797" y="650491"/>
                    <a:pt x="6200944" y="662111"/>
                    <a:pt x="6228756" y="666873"/>
                  </a:cubicBezTo>
                  <a:cubicBezTo>
                    <a:pt x="6272764" y="674304"/>
                    <a:pt x="6317151" y="680590"/>
                    <a:pt x="6361539" y="684210"/>
                  </a:cubicBezTo>
                  <a:cubicBezTo>
                    <a:pt x="6401736" y="687448"/>
                    <a:pt x="6420977" y="669922"/>
                    <a:pt x="6428979" y="630106"/>
                  </a:cubicBezTo>
                  <a:cubicBezTo>
                    <a:pt x="6433551" y="608007"/>
                    <a:pt x="6439458" y="584003"/>
                    <a:pt x="6463840" y="578098"/>
                  </a:cubicBezTo>
                  <a:cubicBezTo>
                    <a:pt x="6503658" y="568572"/>
                    <a:pt x="6544997" y="564382"/>
                    <a:pt x="6564620" y="517708"/>
                  </a:cubicBezTo>
                  <a:cubicBezTo>
                    <a:pt x="6575478" y="527995"/>
                    <a:pt x="6582146" y="534091"/>
                    <a:pt x="6588625" y="540187"/>
                  </a:cubicBezTo>
                  <a:cubicBezTo>
                    <a:pt x="6606531" y="557142"/>
                    <a:pt x="6643678" y="564382"/>
                    <a:pt x="6662541" y="549714"/>
                  </a:cubicBezTo>
                  <a:cubicBezTo>
                    <a:pt x="6690354" y="528377"/>
                    <a:pt x="6715883" y="532377"/>
                    <a:pt x="6742552" y="548952"/>
                  </a:cubicBezTo>
                  <a:cubicBezTo>
                    <a:pt x="6764841" y="562668"/>
                    <a:pt x="6788417" y="567954"/>
                    <a:pt x="6812063" y="568430"/>
                  </a:cubicBezTo>
                  <a:lnTo>
                    <a:pt x="6858001" y="562267"/>
                  </a:lnTo>
                  <a:lnTo>
                    <a:pt x="6858001" y="734520"/>
                  </a:lnTo>
                  <a:lnTo>
                    <a:pt x="6815516" y="744220"/>
                  </a:lnTo>
                  <a:cubicBezTo>
                    <a:pt x="6793035" y="749744"/>
                    <a:pt x="6771319" y="759651"/>
                    <a:pt x="6748458" y="763271"/>
                  </a:cubicBezTo>
                  <a:cubicBezTo>
                    <a:pt x="6694164" y="771843"/>
                    <a:pt x="6639488" y="777939"/>
                    <a:pt x="6584812" y="784797"/>
                  </a:cubicBezTo>
                  <a:cubicBezTo>
                    <a:pt x="6528424" y="791846"/>
                    <a:pt x="6472225" y="799276"/>
                    <a:pt x="6415833" y="805562"/>
                  </a:cubicBezTo>
                  <a:cubicBezTo>
                    <a:pt x="6384972" y="808802"/>
                    <a:pt x="6353919" y="809372"/>
                    <a:pt x="6323058" y="812420"/>
                  </a:cubicBezTo>
                  <a:cubicBezTo>
                    <a:pt x="6296005" y="815088"/>
                    <a:pt x="6269144" y="820041"/>
                    <a:pt x="6242093" y="823281"/>
                  </a:cubicBezTo>
                  <a:cubicBezTo>
                    <a:pt x="6218660" y="825947"/>
                    <a:pt x="6195037" y="827471"/>
                    <a:pt x="6171605" y="830139"/>
                  </a:cubicBezTo>
                  <a:cubicBezTo>
                    <a:pt x="6134075" y="834519"/>
                    <a:pt x="6096736" y="839473"/>
                    <a:pt x="6059397" y="844045"/>
                  </a:cubicBezTo>
                  <a:cubicBezTo>
                    <a:pt x="6043776" y="845759"/>
                    <a:pt x="6027392" y="850522"/>
                    <a:pt x="6012723" y="847665"/>
                  </a:cubicBezTo>
                  <a:cubicBezTo>
                    <a:pt x="5975764" y="840425"/>
                    <a:pt x="5939377" y="842521"/>
                    <a:pt x="5902610" y="847473"/>
                  </a:cubicBezTo>
                  <a:cubicBezTo>
                    <a:pt x="5890037" y="849190"/>
                    <a:pt x="5876511" y="848808"/>
                    <a:pt x="5864318" y="845569"/>
                  </a:cubicBezTo>
                  <a:cubicBezTo>
                    <a:pt x="5839361" y="839091"/>
                    <a:pt x="5815169" y="829947"/>
                    <a:pt x="5790592" y="821947"/>
                  </a:cubicBezTo>
                  <a:cubicBezTo>
                    <a:pt x="5787924" y="820995"/>
                    <a:pt x="5784686" y="820803"/>
                    <a:pt x="5781830" y="820233"/>
                  </a:cubicBezTo>
                  <a:cubicBezTo>
                    <a:pt x="5765635" y="816992"/>
                    <a:pt x="5749634" y="813754"/>
                    <a:pt x="5733440" y="810896"/>
                  </a:cubicBezTo>
                  <a:cubicBezTo>
                    <a:pt x="5724678" y="809372"/>
                    <a:pt x="5715723" y="809182"/>
                    <a:pt x="5706959" y="807848"/>
                  </a:cubicBezTo>
                  <a:cubicBezTo>
                    <a:pt x="5673050" y="802514"/>
                    <a:pt x="5635711" y="811468"/>
                    <a:pt x="5606372" y="788417"/>
                  </a:cubicBezTo>
                  <a:cubicBezTo>
                    <a:pt x="5587321" y="773557"/>
                    <a:pt x="5568842" y="776987"/>
                    <a:pt x="5548460" y="779273"/>
                  </a:cubicBezTo>
                  <a:cubicBezTo>
                    <a:pt x="5533027" y="780987"/>
                    <a:pt x="5517215" y="780415"/>
                    <a:pt x="5501594" y="780607"/>
                  </a:cubicBezTo>
                  <a:cubicBezTo>
                    <a:pt x="5474161" y="781177"/>
                    <a:pt x="5446728" y="781369"/>
                    <a:pt x="5419295" y="782321"/>
                  </a:cubicBezTo>
                  <a:cubicBezTo>
                    <a:pt x="5410531" y="782701"/>
                    <a:pt x="5401579" y="787465"/>
                    <a:pt x="5393005" y="786703"/>
                  </a:cubicBezTo>
                  <a:cubicBezTo>
                    <a:pt x="5353379" y="783083"/>
                    <a:pt x="5313754" y="777367"/>
                    <a:pt x="5274129" y="774129"/>
                  </a:cubicBezTo>
                  <a:cubicBezTo>
                    <a:pt x="5251650" y="772225"/>
                    <a:pt x="5228597" y="775843"/>
                    <a:pt x="5206308" y="773177"/>
                  </a:cubicBezTo>
                  <a:cubicBezTo>
                    <a:pt x="5180591" y="770129"/>
                    <a:pt x="5155445" y="762319"/>
                    <a:pt x="5129916" y="757554"/>
                  </a:cubicBezTo>
                  <a:cubicBezTo>
                    <a:pt x="5122867" y="756222"/>
                    <a:pt x="5115057" y="757936"/>
                    <a:pt x="5107627" y="758316"/>
                  </a:cubicBezTo>
                  <a:cubicBezTo>
                    <a:pt x="5099245" y="758699"/>
                    <a:pt x="5091052" y="759461"/>
                    <a:pt x="5082670" y="759651"/>
                  </a:cubicBezTo>
                  <a:cubicBezTo>
                    <a:pt x="5057141" y="760033"/>
                    <a:pt x="5031614" y="759461"/>
                    <a:pt x="5006086" y="760795"/>
                  </a:cubicBezTo>
                  <a:cubicBezTo>
                    <a:pt x="4990465" y="761557"/>
                    <a:pt x="4974082" y="769367"/>
                    <a:pt x="4959602" y="766509"/>
                  </a:cubicBezTo>
                  <a:cubicBezTo>
                    <a:pt x="4930075" y="760985"/>
                    <a:pt x="4900546" y="773367"/>
                    <a:pt x="4871019" y="763081"/>
                  </a:cubicBezTo>
                  <a:cubicBezTo>
                    <a:pt x="4861873" y="760033"/>
                    <a:pt x="4849300" y="767653"/>
                    <a:pt x="4838250" y="768033"/>
                  </a:cubicBezTo>
                  <a:cubicBezTo>
                    <a:pt x="4810627" y="768985"/>
                    <a:pt x="4783004" y="768795"/>
                    <a:pt x="4755381" y="768605"/>
                  </a:cubicBezTo>
                  <a:cubicBezTo>
                    <a:pt x="4730614" y="768415"/>
                    <a:pt x="4704895" y="771081"/>
                    <a:pt x="4681083" y="765747"/>
                  </a:cubicBezTo>
                  <a:cubicBezTo>
                    <a:pt x="4656126" y="760033"/>
                    <a:pt x="4633647" y="760795"/>
                    <a:pt x="4609452" y="767271"/>
                  </a:cubicBezTo>
                  <a:cubicBezTo>
                    <a:pt x="4592878" y="771653"/>
                    <a:pt x="4575351" y="772225"/>
                    <a:pt x="4558207" y="773557"/>
                  </a:cubicBezTo>
                  <a:cubicBezTo>
                    <a:pt x="4539728" y="775081"/>
                    <a:pt x="4519343" y="771081"/>
                    <a:pt x="4502579" y="777367"/>
                  </a:cubicBezTo>
                  <a:cubicBezTo>
                    <a:pt x="4452665" y="796038"/>
                    <a:pt x="4401419" y="800038"/>
                    <a:pt x="4349222" y="800038"/>
                  </a:cubicBezTo>
                  <a:cubicBezTo>
                    <a:pt x="4339695" y="800038"/>
                    <a:pt x="4329979" y="797372"/>
                    <a:pt x="4320837" y="794514"/>
                  </a:cubicBezTo>
                  <a:cubicBezTo>
                    <a:pt x="4267493" y="777367"/>
                    <a:pt x="4213961" y="778891"/>
                    <a:pt x="4159667" y="789370"/>
                  </a:cubicBezTo>
                  <a:cubicBezTo>
                    <a:pt x="4148427" y="791656"/>
                    <a:pt x="4135854" y="792038"/>
                    <a:pt x="4124614" y="789752"/>
                  </a:cubicBezTo>
                  <a:cubicBezTo>
                    <a:pt x="4092989" y="783083"/>
                    <a:pt x="4062318" y="772033"/>
                    <a:pt x="4030503" y="767271"/>
                  </a:cubicBezTo>
                  <a:cubicBezTo>
                    <a:pt x="3977925" y="759461"/>
                    <a:pt x="3932394" y="785749"/>
                    <a:pt x="3885338" y="802896"/>
                  </a:cubicBezTo>
                  <a:cubicBezTo>
                    <a:pt x="3840569" y="819089"/>
                    <a:pt x="3802467" y="855666"/>
                    <a:pt x="3749506" y="847473"/>
                  </a:cubicBezTo>
                  <a:cubicBezTo>
                    <a:pt x="3744173" y="846711"/>
                    <a:pt x="3738267" y="851856"/>
                    <a:pt x="3732361" y="853190"/>
                  </a:cubicBezTo>
                  <a:cubicBezTo>
                    <a:pt x="3716168" y="856810"/>
                    <a:pt x="3699976" y="861190"/>
                    <a:pt x="3683591" y="862906"/>
                  </a:cubicBezTo>
                  <a:cubicBezTo>
                    <a:pt x="3663589" y="865192"/>
                    <a:pt x="3643204" y="864430"/>
                    <a:pt x="3623201" y="866334"/>
                  </a:cubicBezTo>
                  <a:cubicBezTo>
                    <a:pt x="3597482" y="868620"/>
                    <a:pt x="3572146" y="874716"/>
                    <a:pt x="3546617" y="874716"/>
                  </a:cubicBezTo>
                  <a:cubicBezTo>
                    <a:pt x="3526042" y="874716"/>
                    <a:pt x="3505657" y="867668"/>
                    <a:pt x="3485275" y="864238"/>
                  </a:cubicBezTo>
                  <a:cubicBezTo>
                    <a:pt x="3456508" y="859476"/>
                    <a:pt x="3424883" y="860810"/>
                    <a:pt x="3399546" y="848618"/>
                  </a:cubicBezTo>
                  <a:cubicBezTo>
                    <a:pt x="3372495" y="835663"/>
                    <a:pt x="3346776" y="829757"/>
                    <a:pt x="3318771" y="833757"/>
                  </a:cubicBezTo>
                  <a:cubicBezTo>
                    <a:pt x="3309437" y="835091"/>
                    <a:pt x="3297434" y="843093"/>
                    <a:pt x="3293244" y="851284"/>
                  </a:cubicBezTo>
                  <a:cubicBezTo>
                    <a:pt x="3283908" y="869572"/>
                    <a:pt x="3271145" y="872812"/>
                    <a:pt x="3253809" y="866524"/>
                  </a:cubicBezTo>
                  <a:cubicBezTo>
                    <a:pt x="3238758" y="861190"/>
                    <a:pt x="3220280" y="858524"/>
                    <a:pt x="3209993" y="848235"/>
                  </a:cubicBezTo>
                  <a:cubicBezTo>
                    <a:pt x="3180844" y="819089"/>
                    <a:pt x="3143695" y="818136"/>
                    <a:pt x="3107500" y="810326"/>
                  </a:cubicBezTo>
                  <a:cubicBezTo>
                    <a:pt x="3085403" y="805562"/>
                    <a:pt x="3064827" y="805372"/>
                    <a:pt x="3042728" y="808610"/>
                  </a:cubicBezTo>
                  <a:cubicBezTo>
                    <a:pt x="2994722" y="815850"/>
                    <a:pt x="2948047" y="805562"/>
                    <a:pt x="2901943" y="792418"/>
                  </a:cubicBezTo>
                  <a:cubicBezTo>
                    <a:pt x="2871462" y="783655"/>
                    <a:pt x="2840219" y="778321"/>
                    <a:pt x="2809930" y="769367"/>
                  </a:cubicBezTo>
                  <a:cubicBezTo>
                    <a:pt x="2787259" y="762509"/>
                    <a:pt x="2764590" y="754316"/>
                    <a:pt x="2743826" y="743268"/>
                  </a:cubicBezTo>
                  <a:cubicBezTo>
                    <a:pt x="2713723" y="727073"/>
                    <a:pt x="2687436" y="702689"/>
                    <a:pt x="2649143" y="709167"/>
                  </a:cubicBezTo>
                  <a:cubicBezTo>
                    <a:pt x="2615421" y="714881"/>
                    <a:pt x="2584942" y="702881"/>
                    <a:pt x="2554079" y="691450"/>
                  </a:cubicBezTo>
                  <a:cubicBezTo>
                    <a:pt x="2531409" y="683068"/>
                    <a:pt x="2508742" y="674494"/>
                    <a:pt x="2485307" y="669160"/>
                  </a:cubicBezTo>
                  <a:cubicBezTo>
                    <a:pt x="2457492" y="662873"/>
                    <a:pt x="2426059" y="665541"/>
                    <a:pt x="2401292" y="653919"/>
                  </a:cubicBezTo>
                  <a:cubicBezTo>
                    <a:pt x="2375383" y="641727"/>
                    <a:pt x="2353859" y="649919"/>
                    <a:pt x="2330806" y="653349"/>
                  </a:cubicBezTo>
                  <a:cubicBezTo>
                    <a:pt x="2294039" y="658683"/>
                    <a:pt x="2257459" y="668590"/>
                    <a:pt x="2220312" y="656015"/>
                  </a:cubicBezTo>
                  <a:cubicBezTo>
                    <a:pt x="2175163" y="640775"/>
                    <a:pt x="2130393" y="624392"/>
                    <a:pt x="2085054" y="609914"/>
                  </a:cubicBezTo>
                  <a:cubicBezTo>
                    <a:pt x="2067525" y="604387"/>
                    <a:pt x="2048668" y="602101"/>
                    <a:pt x="2030378" y="599625"/>
                  </a:cubicBezTo>
                  <a:cubicBezTo>
                    <a:pt x="2013043" y="597529"/>
                    <a:pt x="1992279" y="602863"/>
                    <a:pt x="1978940" y="594863"/>
                  </a:cubicBezTo>
                  <a:cubicBezTo>
                    <a:pt x="1944649" y="574288"/>
                    <a:pt x="1909408" y="564192"/>
                    <a:pt x="1869780" y="564192"/>
                  </a:cubicBezTo>
                  <a:cubicBezTo>
                    <a:pt x="1854920" y="564192"/>
                    <a:pt x="1840441" y="555618"/>
                    <a:pt x="1825393" y="554094"/>
                  </a:cubicBezTo>
                  <a:cubicBezTo>
                    <a:pt x="1804816" y="552190"/>
                    <a:pt x="1781194" y="547045"/>
                    <a:pt x="1763287" y="554286"/>
                  </a:cubicBezTo>
                  <a:cubicBezTo>
                    <a:pt x="1721185" y="571430"/>
                    <a:pt x="1687086" y="557142"/>
                    <a:pt x="1650317" y="540187"/>
                  </a:cubicBezTo>
                  <a:cubicBezTo>
                    <a:pt x="1614120" y="523423"/>
                    <a:pt x="1576019" y="510088"/>
                    <a:pt x="1537537" y="499038"/>
                  </a:cubicBezTo>
                  <a:cubicBezTo>
                    <a:pt x="1523059" y="495038"/>
                    <a:pt x="1505724" y="501706"/>
                    <a:pt x="1489720" y="503038"/>
                  </a:cubicBezTo>
                  <a:cubicBezTo>
                    <a:pt x="1484004" y="503420"/>
                    <a:pt x="1477717" y="503992"/>
                    <a:pt x="1472575" y="502086"/>
                  </a:cubicBezTo>
                  <a:cubicBezTo>
                    <a:pt x="1422854" y="483797"/>
                    <a:pt x="1372368" y="469891"/>
                    <a:pt x="1318456" y="479415"/>
                  </a:cubicBezTo>
                  <a:cubicBezTo>
                    <a:pt x="1313504" y="480369"/>
                    <a:pt x="1307978" y="478273"/>
                    <a:pt x="1303024" y="476939"/>
                  </a:cubicBezTo>
                  <a:cubicBezTo>
                    <a:pt x="1278829" y="470081"/>
                    <a:pt x="1255206" y="459223"/>
                    <a:pt x="1230633" y="456746"/>
                  </a:cubicBezTo>
                  <a:cubicBezTo>
                    <a:pt x="1170051" y="450650"/>
                    <a:pt x="1109091" y="448172"/>
                    <a:pt x="1048125" y="444172"/>
                  </a:cubicBezTo>
                  <a:cubicBezTo>
                    <a:pt x="1044315" y="443982"/>
                    <a:pt x="1040315" y="443982"/>
                    <a:pt x="1036887" y="442648"/>
                  </a:cubicBezTo>
                  <a:cubicBezTo>
                    <a:pt x="1014406" y="434456"/>
                    <a:pt x="994785" y="437124"/>
                    <a:pt x="975733" y="452744"/>
                  </a:cubicBezTo>
                  <a:cubicBezTo>
                    <a:pt x="967350" y="459603"/>
                    <a:pt x="955920" y="463223"/>
                    <a:pt x="945444" y="467033"/>
                  </a:cubicBezTo>
                  <a:cubicBezTo>
                    <a:pt x="930011" y="472749"/>
                    <a:pt x="914200" y="478273"/>
                    <a:pt x="898198" y="481893"/>
                  </a:cubicBezTo>
                  <a:cubicBezTo>
                    <a:pt x="882384" y="485321"/>
                    <a:pt x="865430" y="490084"/>
                    <a:pt x="850189" y="487417"/>
                  </a:cubicBezTo>
                  <a:cubicBezTo>
                    <a:pt x="822756" y="482655"/>
                    <a:pt x="796655" y="471987"/>
                    <a:pt x="769605" y="464937"/>
                  </a:cubicBezTo>
                  <a:cubicBezTo>
                    <a:pt x="760270" y="462461"/>
                    <a:pt x="749982" y="462843"/>
                    <a:pt x="740268" y="462651"/>
                  </a:cubicBezTo>
                  <a:cubicBezTo>
                    <a:pt x="717977" y="462081"/>
                    <a:pt x="695116" y="467605"/>
                    <a:pt x="674923" y="451792"/>
                  </a:cubicBezTo>
                  <a:cubicBezTo>
                    <a:pt x="656255" y="436934"/>
                    <a:pt x="637392" y="441314"/>
                    <a:pt x="617772" y="452554"/>
                  </a:cubicBezTo>
                  <a:cubicBezTo>
                    <a:pt x="603673" y="460557"/>
                    <a:pt x="587672" y="466843"/>
                    <a:pt x="571860" y="469891"/>
                  </a:cubicBezTo>
                  <a:cubicBezTo>
                    <a:pt x="550141" y="474081"/>
                    <a:pt x="528615" y="475797"/>
                    <a:pt x="505182" y="473319"/>
                  </a:cubicBezTo>
                  <a:cubicBezTo>
                    <a:pt x="488607" y="471605"/>
                    <a:pt x="475081" y="470843"/>
                    <a:pt x="462126" y="460747"/>
                  </a:cubicBezTo>
                  <a:cubicBezTo>
                    <a:pt x="460032" y="459223"/>
                    <a:pt x="456222" y="458841"/>
                    <a:pt x="453364" y="459033"/>
                  </a:cubicBezTo>
                  <a:cubicBezTo>
                    <a:pt x="415835" y="462271"/>
                    <a:pt x="378686" y="460557"/>
                    <a:pt x="340774" y="458268"/>
                  </a:cubicBezTo>
                  <a:cubicBezTo>
                    <a:pt x="292579" y="455222"/>
                    <a:pt x="241901" y="464175"/>
                    <a:pt x="200182" y="496180"/>
                  </a:cubicBezTo>
                  <a:cubicBezTo>
                    <a:pt x="194085" y="500944"/>
                    <a:pt x="184941" y="503038"/>
                    <a:pt x="176939" y="504182"/>
                  </a:cubicBezTo>
                  <a:cubicBezTo>
                    <a:pt x="139219" y="509134"/>
                    <a:pt x="101308" y="512564"/>
                    <a:pt x="63587" y="518088"/>
                  </a:cubicBezTo>
                  <a:cubicBezTo>
                    <a:pt x="43012" y="521137"/>
                    <a:pt x="21486" y="523805"/>
                    <a:pt x="2817" y="532187"/>
                  </a:cubicBezTo>
                  <a:lnTo>
                    <a:pt x="0" y="5333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245;p15"/>
            <p:cNvSpPr/>
            <p:nvPr/>
          </p:nvSpPr>
          <p:spPr>
            <a:xfrm rot="5400000">
              <a:off x="4628357" y="2991642"/>
              <a:ext cx="6858001" cy="874716"/>
            </a:xfrm>
            <a:custGeom>
              <a:rect b="b" l="l" r="r" t="t"/>
              <a:pathLst>
                <a:path extrusionOk="0" h="874716" w="6858001">
                  <a:moveTo>
                    <a:pt x="0" y="533314"/>
                  </a:moveTo>
                  <a:lnTo>
                    <a:pt x="0" y="69206"/>
                  </a:lnTo>
                  <a:lnTo>
                    <a:pt x="21486" y="71924"/>
                  </a:lnTo>
                  <a:cubicBezTo>
                    <a:pt x="92546" y="60493"/>
                    <a:pt x="159604" y="87354"/>
                    <a:pt x="228948" y="88116"/>
                  </a:cubicBezTo>
                  <a:cubicBezTo>
                    <a:pt x="260382" y="88496"/>
                    <a:pt x="291435" y="94592"/>
                    <a:pt x="313533" y="62779"/>
                  </a:cubicBezTo>
                  <a:cubicBezTo>
                    <a:pt x="316389" y="58587"/>
                    <a:pt x="330298" y="60873"/>
                    <a:pt x="338870" y="62207"/>
                  </a:cubicBezTo>
                  <a:cubicBezTo>
                    <a:pt x="357921" y="65066"/>
                    <a:pt x="376781" y="72304"/>
                    <a:pt x="395640" y="72114"/>
                  </a:cubicBezTo>
                  <a:cubicBezTo>
                    <a:pt x="434695" y="71924"/>
                    <a:pt x="473939" y="68876"/>
                    <a:pt x="512802" y="65446"/>
                  </a:cubicBezTo>
                  <a:cubicBezTo>
                    <a:pt x="527470" y="64112"/>
                    <a:pt x="541569" y="58969"/>
                    <a:pt x="556047" y="55349"/>
                  </a:cubicBezTo>
                  <a:cubicBezTo>
                    <a:pt x="564048" y="53253"/>
                    <a:pt x="572622" y="47729"/>
                    <a:pt x="580050" y="48871"/>
                  </a:cubicBezTo>
                  <a:cubicBezTo>
                    <a:pt x="623106" y="55539"/>
                    <a:pt x="662541" y="39157"/>
                    <a:pt x="703308" y="30964"/>
                  </a:cubicBezTo>
                  <a:cubicBezTo>
                    <a:pt x="722169" y="27154"/>
                    <a:pt x="739886" y="18010"/>
                    <a:pt x="758174" y="11724"/>
                  </a:cubicBezTo>
                  <a:cubicBezTo>
                    <a:pt x="762936" y="10008"/>
                    <a:pt x="768271" y="8484"/>
                    <a:pt x="773035" y="8866"/>
                  </a:cubicBezTo>
                  <a:cubicBezTo>
                    <a:pt x="800276" y="11152"/>
                    <a:pt x="827329" y="14390"/>
                    <a:pt x="854379" y="16866"/>
                  </a:cubicBezTo>
                  <a:cubicBezTo>
                    <a:pt x="878956" y="19152"/>
                    <a:pt x="903722" y="19914"/>
                    <a:pt x="915343" y="47919"/>
                  </a:cubicBezTo>
                  <a:cubicBezTo>
                    <a:pt x="917059" y="52301"/>
                    <a:pt x="922773" y="55539"/>
                    <a:pt x="927155" y="58397"/>
                  </a:cubicBezTo>
                  <a:cubicBezTo>
                    <a:pt x="994785" y="102405"/>
                    <a:pt x="1030980" y="101261"/>
                    <a:pt x="1097087" y="54777"/>
                  </a:cubicBezTo>
                  <a:cubicBezTo>
                    <a:pt x="1103945" y="50015"/>
                    <a:pt x="1118613" y="46585"/>
                    <a:pt x="1123185" y="50395"/>
                  </a:cubicBezTo>
                  <a:cubicBezTo>
                    <a:pt x="1162049" y="82020"/>
                    <a:pt x="1204532" y="78590"/>
                    <a:pt x="1249302" y="68684"/>
                  </a:cubicBezTo>
                  <a:cubicBezTo>
                    <a:pt x="1260922" y="66018"/>
                    <a:pt x="1277307" y="66018"/>
                    <a:pt x="1286069" y="72304"/>
                  </a:cubicBezTo>
                  <a:cubicBezTo>
                    <a:pt x="1327790" y="101451"/>
                    <a:pt x="1372560" y="97261"/>
                    <a:pt x="1417899" y="88688"/>
                  </a:cubicBezTo>
                  <a:cubicBezTo>
                    <a:pt x="1424948" y="87354"/>
                    <a:pt x="1433522" y="80114"/>
                    <a:pt x="1436568" y="73448"/>
                  </a:cubicBezTo>
                  <a:cubicBezTo>
                    <a:pt x="1447428" y="49825"/>
                    <a:pt x="1467813" y="41823"/>
                    <a:pt x="1490292" y="35154"/>
                  </a:cubicBezTo>
                  <a:cubicBezTo>
                    <a:pt x="1525727" y="24296"/>
                    <a:pt x="1560588" y="11532"/>
                    <a:pt x="1596213" y="1245"/>
                  </a:cubicBezTo>
                  <a:cubicBezTo>
                    <a:pt x="1604978" y="-1231"/>
                    <a:pt x="1615836" y="293"/>
                    <a:pt x="1624980" y="3150"/>
                  </a:cubicBezTo>
                  <a:cubicBezTo>
                    <a:pt x="1656223" y="12866"/>
                    <a:pt x="1676036" y="37251"/>
                    <a:pt x="1697753" y="59731"/>
                  </a:cubicBezTo>
                  <a:cubicBezTo>
                    <a:pt x="1707279" y="69638"/>
                    <a:pt x="1720423" y="76686"/>
                    <a:pt x="1733188" y="82400"/>
                  </a:cubicBezTo>
                  <a:cubicBezTo>
                    <a:pt x="1766335" y="97071"/>
                    <a:pt x="1800246" y="110215"/>
                    <a:pt x="1833775" y="124121"/>
                  </a:cubicBezTo>
                  <a:cubicBezTo>
                    <a:pt x="1837013" y="125455"/>
                    <a:pt x="1839679" y="128884"/>
                    <a:pt x="1842158" y="131742"/>
                  </a:cubicBezTo>
                  <a:cubicBezTo>
                    <a:pt x="1866922" y="161843"/>
                    <a:pt x="1891497" y="192132"/>
                    <a:pt x="1916454" y="222233"/>
                  </a:cubicBezTo>
                  <a:cubicBezTo>
                    <a:pt x="1921216" y="227947"/>
                    <a:pt x="1928076" y="232139"/>
                    <a:pt x="1933219" y="237663"/>
                  </a:cubicBezTo>
                  <a:cubicBezTo>
                    <a:pt x="1940459" y="245283"/>
                    <a:pt x="1949603" y="252524"/>
                    <a:pt x="1953413" y="261668"/>
                  </a:cubicBezTo>
                  <a:cubicBezTo>
                    <a:pt x="1965224" y="290433"/>
                    <a:pt x="1987894" y="302817"/>
                    <a:pt x="2016469" y="308151"/>
                  </a:cubicBezTo>
                  <a:cubicBezTo>
                    <a:pt x="2042570" y="313104"/>
                    <a:pt x="2068669" y="317296"/>
                    <a:pt x="2094578" y="323010"/>
                  </a:cubicBezTo>
                  <a:cubicBezTo>
                    <a:pt x="2126201" y="329868"/>
                    <a:pt x="2157636" y="337298"/>
                    <a:pt x="2188879" y="345681"/>
                  </a:cubicBezTo>
                  <a:cubicBezTo>
                    <a:pt x="2202404" y="349301"/>
                    <a:pt x="2216692" y="353491"/>
                    <a:pt x="2228314" y="360921"/>
                  </a:cubicBezTo>
                  <a:cubicBezTo>
                    <a:pt x="2260890" y="381496"/>
                    <a:pt x="2295753" y="395402"/>
                    <a:pt x="2334044" y="389878"/>
                  </a:cubicBezTo>
                  <a:cubicBezTo>
                    <a:pt x="2364715" y="385496"/>
                    <a:pt x="2390434" y="396736"/>
                    <a:pt x="2409485" y="414263"/>
                  </a:cubicBezTo>
                  <a:cubicBezTo>
                    <a:pt x="2444158" y="446078"/>
                    <a:pt x="2481305" y="438838"/>
                    <a:pt x="2518264" y="428552"/>
                  </a:cubicBezTo>
                  <a:cubicBezTo>
                    <a:pt x="2537315" y="423217"/>
                    <a:pt x="2552935" y="423979"/>
                    <a:pt x="2571034" y="429122"/>
                  </a:cubicBezTo>
                  <a:cubicBezTo>
                    <a:pt x="2612945" y="441124"/>
                    <a:pt x="2640950" y="473701"/>
                    <a:pt x="2668001" y="502276"/>
                  </a:cubicBezTo>
                  <a:cubicBezTo>
                    <a:pt x="2691054" y="526661"/>
                    <a:pt x="2716963" y="540377"/>
                    <a:pt x="2745348" y="550666"/>
                  </a:cubicBezTo>
                  <a:cubicBezTo>
                    <a:pt x="2781163" y="563810"/>
                    <a:pt x="2809548" y="558858"/>
                    <a:pt x="2826694" y="527233"/>
                  </a:cubicBezTo>
                  <a:cubicBezTo>
                    <a:pt x="2831457" y="518278"/>
                    <a:pt x="2839839" y="507800"/>
                    <a:pt x="2848793" y="505134"/>
                  </a:cubicBezTo>
                  <a:cubicBezTo>
                    <a:pt x="2892037" y="491800"/>
                    <a:pt x="2935854" y="472367"/>
                    <a:pt x="2982148" y="484179"/>
                  </a:cubicBezTo>
                  <a:cubicBezTo>
                    <a:pt x="3046158" y="500372"/>
                    <a:pt x="3108644" y="499420"/>
                    <a:pt x="3172654" y="483417"/>
                  </a:cubicBezTo>
                  <a:cubicBezTo>
                    <a:pt x="3276480" y="457508"/>
                    <a:pt x="3380305" y="430076"/>
                    <a:pt x="3489467" y="435790"/>
                  </a:cubicBezTo>
                  <a:cubicBezTo>
                    <a:pt x="3507563" y="436742"/>
                    <a:pt x="3529090" y="425121"/>
                    <a:pt x="3544713" y="413691"/>
                  </a:cubicBezTo>
                  <a:cubicBezTo>
                    <a:pt x="3574622" y="391974"/>
                    <a:pt x="3573288" y="390258"/>
                    <a:pt x="3606817" y="408167"/>
                  </a:cubicBezTo>
                  <a:cubicBezTo>
                    <a:pt x="3614819" y="412549"/>
                    <a:pt x="3624725" y="415215"/>
                    <a:pt x="3630632" y="421693"/>
                  </a:cubicBezTo>
                  <a:cubicBezTo>
                    <a:pt x="3660731" y="454650"/>
                    <a:pt x="3697880" y="446648"/>
                    <a:pt x="3734837" y="441886"/>
                  </a:cubicBezTo>
                  <a:cubicBezTo>
                    <a:pt x="3741315" y="440934"/>
                    <a:pt x="3749125" y="439600"/>
                    <a:pt x="3754652" y="442268"/>
                  </a:cubicBezTo>
                  <a:cubicBezTo>
                    <a:pt x="3779607" y="454268"/>
                    <a:pt x="3800753" y="450078"/>
                    <a:pt x="3822472" y="433694"/>
                  </a:cubicBezTo>
                  <a:cubicBezTo>
                    <a:pt x="3841331" y="419597"/>
                    <a:pt x="3863049" y="411215"/>
                    <a:pt x="3885338" y="428742"/>
                  </a:cubicBezTo>
                  <a:cubicBezTo>
                    <a:pt x="3934870" y="467605"/>
                    <a:pt x="3987829" y="469509"/>
                    <a:pt x="4043839" y="444934"/>
                  </a:cubicBezTo>
                  <a:cubicBezTo>
                    <a:pt x="4083845" y="427407"/>
                    <a:pt x="4123280" y="423407"/>
                    <a:pt x="4165383" y="441124"/>
                  </a:cubicBezTo>
                  <a:cubicBezTo>
                    <a:pt x="4181576" y="447982"/>
                    <a:pt x="4202531" y="443410"/>
                    <a:pt x="4221391" y="444934"/>
                  </a:cubicBezTo>
                  <a:cubicBezTo>
                    <a:pt x="4232060" y="445696"/>
                    <a:pt x="4243872" y="445886"/>
                    <a:pt x="4253014" y="450650"/>
                  </a:cubicBezTo>
                  <a:cubicBezTo>
                    <a:pt x="4277401" y="462843"/>
                    <a:pt x="4300070" y="478463"/>
                    <a:pt x="4324645" y="490466"/>
                  </a:cubicBezTo>
                  <a:cubicBezTo>
                    <a:pt x="4336457" y="496180"/>
                    <a:pt x="4350554" y="499228"/>
                    <a:pt x="4363890" y="499420"/>
                  </a:cubicBezTo>
                  <a:cubicBezTo>
                    <a:pt x="4403325" y="500372"/>
                    <a:pt x="4442761" y="500372"/>
                    <a:pt x="4482004" y="498658"/>
                  </a:cubicBezTo>
                  <a:cubicBezTo>
                    <a:pt x="4546776" y="495990"/>
                    <a:pt x="4612500" y="495418"/>
                    <a:pt x="4659174" y="438648"/>
                  </a:cubicBezTo>
                  <a:cubicBezTo>
                    <a:pt x="4662986" y="434076"/>
                    <a:pt x="4671176" y="431408"/>
                    <a:pt x="4677655" y="430646"/>
                  </a:cubicBezTo>
                  <a:cubicBezTo>
                    <a:pt x="4707564" y="427027"/>
                    <a:pt x="4738235" y="426645"/>
                    <a:pt x="4767764" y="420739"/>
                  </a:cubicBezTo>
                  <a:cubicBezTo>
                    <a:pt x="4791386" y="415977"/>
                    <a:pt x="4811009" y="417501"/>
                    <a:pt x="4828916" y="434266"/>
                  </a:cubicBezTo>
                  <a:cubicBezTo>
                    <a:pt x="4852348" y="456364"/>
                    <a:pt x="4880925" y="469319"/>
                    <a:pt x="4912168" y="462271"/>
                  </a:cubicBezTo>
                  <a:cubicBezTo>
                    <a:pt x="4943409" y="455412"/>
                    <a:pt x="4963984" y="470271"/>
                    <a:pt x="4987037" y="485703"/>
                  </a:cubicBezTo>
                  <a:cubicBezTo>
                    <a:pt x="5003801" y="496942"/>
                    <a:pt x="5022852" y="511040"/>
                    <a:pt x="5041521" y="512182"/>
                  </a:cubicBezTo>
                  <a:cubicBezTo>
                    <a:pt x="5083814" y="514658"/>
                    <a:pt x="5120201" y="553904"/>
                    <a:pt x="5166113" y="531615"/>
                  </a:cubicBezTo>
                  <a:cubicBezTo>
                    <a:pt x="5169161" y="530091"/>
                    <a:pt x="5174685" y="533901"/>
                    <a:pt x="5179067" y="534853"/>
                  </a:cubicBezTo>
                  <a:cubicBezTo>
                    <a:pt x="5214121" y="542093"/>
                    <a:pt x="5247078" y="535043"/>
                    <a:pt x="5272796" y="511230"/>
                  </a:cubicBezTo>
                  <a:cubicBezTo>
                    <a:pt x="5306516" y="480177"/>
                    <a:pt x="5343855" y="477129"/>
                    <a:pt x="5385384" y="487227"/>
                  </a:cubicBezTo>
                  <a:cubicBezTo>
                    <a:pt x="5398721" y="490466"/>
                    <a:pt x="5412057" y="492752"/>
                    <a:pt x="5425582" y="495418"/>
                  </a:cubicBezTo>
                  <a:cubicBezTo>
                    <a:pt x="5443870" y="499228"/>
                    <a:pt x="5462351" y="503230"/>
                    <a:pt x="5480637" y="507040"/>
                  </a:cubicBezTo>
                  <a:cubicBezTo>
                    <a:pt x="5498356" y="510850"/>
                    <a:pt x="5517979" y="517326"/>
                    <a:pt x="5531693" y="500944"/>
                  </a:cubicBezTo>
                  <a:cubicBezTo>
                    <a:pt x="5543506" y="486845"/>
                    <a:pt x="5551888" y="488179"/>
                    <a:pt x="5562746" y="500372"/>
                  </a:cubicBezTo>
                  <a:cubicBezTo>
                    <a:pt x="5600467" y="543045"/>
                    <a:pt x="5646189" y="569716"/>
                    <a:pt x="5704483" y="571620"/>
                  </a:cubicBezTo>
                  <a:cubicBezTo>
                    <a:pt x="5716485" y="572002"/>
                    <a:pt x="5728678" y="574668"/>
                    <a:pt x="5740488" y="577526"/>
                  </a:cubicBezTo>
                  <a:cubicBezTo>
                    <a:pt x="5747728" y="579241"/>
                    <a:pt x="5756493" y="581147"/>
                    <a:pt x="5760873" y="586291"/>
                  </a:cubicBezTo>
                  <a:cubicBezTo>
                    <a:pt x="5794974" y="625534"/>
                    <a:pt x="5837457" y="652777"/>
                    <a:pt x="5883751" y="674686"/>
                  </a:cubicBezTo>
                  <a:cubicBezTo>
                    <a:pt x="5900323" y="682496"/>
                    <a:pt x="5918042" y="690306"/>
                    <a:pt x="5935949" y="692592"/>
                  </a:cubicBezTo>
                  <a:cubicBezTo>
                    <a:pt x="5954617" y="694878"/>
                    <a:pt x="5974240" y="691068"/>
                    <a:pt x="5993291" y="688972"/>
                  </a:cubicBezTo>
                  <a:cubicBezTo>
                    <a:pt x="6004531" y="687830"/>
                    <a:pt x="6017485" y="688020"/>
                    <a:pt x="6026440" y="682496"/>
                  </a:cubicBezTo>
                  <a:cubicBezTo>
                    <a:pt x="6054825" y="665159"/>
                    <a:pt x="6082258" y="646491"/>
                    <a:pt x="6108738" y="626296"/>
                  </a:cubicBezTo>
                  <a:cubicBezTo>
                    <a:pt x="6131409" y="608960"/>
                    <a:pt x="6135981" y="606483"/>
                    <a:pt x="6155602" y="628202"/>
                  </a:cubicBezTo>
                  <a:cubicBezTo>
                    <a:pt x="6175797" y="650491"/>
                    <a:pt x="6200944" y="662111"/>
                    <a:pt x="6228756" y="666873"/>
                  </a:cubicBezTo>
                  <a:cubicBezTo>
                    <a:pt x="6272764" y="674304"/>
                    <a:pt x="6317151" y="680590"/>
                    <a:pt x="6361539" y="684210"/>
                  </a:cubicBezTo>
                  <a:cubicBezTo>
                    <a:pt x="6401736" y="687448"/>
                    <a:pt x="6420977" y="669922"/>
                    <a:pt x="6428979" y="630106"/>
                  </a:cubicBezTo>
                  <a:cubicBezTo>
                    <a:pt x="6433551" y="608007"/>
                    <a:pt x="6439458" y="584003"/>
                    <a:pt x="6463840" y="578098"/>
                  </a:cubicBezTo>
                  <a:cubicBezTo>
                    <a:pt x="6503658" y="568572"/>
                    <a:pt x="6544997" y="564382"/>
                    <a:pt x="6564620" y="517708"/>
                  </a:cubicBezTo>
                  <a:cubicBezTo>
                    <a:pt x="6575478" y="527995"/>
                    <a:pt x="6582146" y="534091"/>
                    <a:pt x="6588625" y="540187"/>
                  </a:cubicBezTo>
                  <a:cubicBezTo>
                    <a:pt x="6606531" y="557142"/>
                    <a:pt x="6643678" y="564382"/>
                    <a:pt x="6662541" y="549714"/>
                  </a:cubicBezTo>
                  <a:cubicBezTo>
                    <a:pt x="6690354" y="528377"/>
                    <a:pt x="6715883" y="532377"/>
                    <a:pt x="6742552" y="548952"/>
                  </a:cubicBezTo>
                  <a:cubicBezTo>
                    <a:pt x="6764841" y="562668"/>
                    <a:pt x="6788417" y="567954"/>
                    <a:pt x="6812063" y="568430"/>
                  </a:cubicBezTo>
                  <a:lnTo>
                    <a:pt x="6858001" y="562267"/>
                  </a:lnTo>
                  <a:lnTo>
                    <a:pt x="6858001" y="734520"/>
                  </a:lnTo>
                  <a:lnTo>
                    <a:pt x="6815516" y="744220"/>
                  </a:lnTo>
                  <a:cubicBezTo>
                    <a:pt x="6793035" y="749744"/>
                    <a:pt x="6771319" y="759651"/>
                    <a:pt x="6748458" y="763271"/>
                  </a:cubicBezTo>
                  <a:cubicBezTo>
                    <a:pt x="6694164" y="771843"/>
                    <a:pt x="6639488" y="777939"/>
                    <a:pt x="6584812" y="784797"/>
                  </a:cubicBezTo>
                  <a:cubicBezTo>
                    <a:pt x="6528424" y="791846"/>
                    <a:pt x="6472225" y="799276"/>
                    <a:pt x="6415833" y="805562"/>
                  </a:cubicBezTo>
                  <a:cubicBezTo>
                    <a:pt x="6384972" y="808802"/>
                    <a:pt x="6353919" y="809372"/>
                    <a:pt x="6323058" y="812420"/>
                  </a:cubicBezTo>
                  <a:cubicBezTo>
                    <a:pt x="6296005" y="815088"/>
                    <a:pt x="6269144" y="820041"/>
                    <a:pt x="6242093" y="823281"/>
                  </a:cubicBezTo>
                  <a:cubicBezTo>
                    <a:pt x="6218660" y="825947"/>
                    <a:pt x="6195037" y="827471"/>
                    <a:pt x="6171605" y="830139"/>
                  </a:cubicBezTo>
                  <a:cubicBezTo>
                    <a:pt x="6134075" y="834519"/>
                    <a:pt x="6096736" y="839473"/>
                    <a:pt x="6059397" y="844045"/>
                  </a:cubicBezTo>
                  <a:cubicBezTo>
                    <a:pt x="6043776" y="845759"/>
                    <a:pt x="6027392" y="850522"/>
                    <a:pt x="6012723" y="847665"/>
                  </a:cubicBezTo>
                  <a:cubicBezTo>
                    <a:pt x="5975764" y="840425"/>
                    <a:pt x="5939377" y="842521"/>
                    <a:pt x="5902610" y="847473"/>
                  </a:cubicBezTo>
                  <a:cubicBezTo>
                    <a:pt x="5890037" y="849190"/>
                    <a:pt x="5876511" y="848808"/>
                    <a:pt x="5864318" y="845569"/>
                  </a:cubicBezTo>
                  <a:cubicBezTo>
                    <a:pt x="5839361" y="839091"/>
                    <a:pt x="5815169" y="829947"/>
                    <a:pt x="5790592" y="821947"/>
                  </a:cubicBezTo>
                  <a:cubicBezTo>
                    <a:pt x="5787924" y="820995"/>
                    <a:pt x="5784686" y="820803"/>
                    <a:pt x="5781830" y="820233"/>
                  </a:cubicBezTo>
                  <a:cubicBezTo>
                    <a:pt x="5765635" y="816992"/>
                    <a:pt x="5749634" y="813754"/>
                    <a:pt x="5733440" y="810896"/>
                  </a:cubicBezTo>
                  <a:cubicBezTo>
                    <a:pt x="5724678" y="809372"/>
                    <a:pt x="5715723" y="809182"/>
                    <a:pt x="5706959" y="807848"/>
                  </a:cubicBezTo>
                  <a:cubicBezTo>
                    <a:pt x="5673050" y="802514"/>
                    <a:pt x="5635711" y="811468"/>
                    <a:pt x="5606372" y="788417"/>
                  </a:cubicBezTo>
                  <a:cubicBezTo>
                    <a:pt x="5587321" y="773557"/>
                    <a:pt x="5568842" y="776987"/>
                    <a:pt x="5548460" y="779273"/>
                  </a:cubicBezTo>
                  <a:cubicBezTo>
                    <a:pt x="5533027" y="780987"/>
                    <a:pt x="5517215" y="780415"/>
                    <a:pt x="5501594" y="780607"/>
                  </a:cubicBezTo>
                  <a:cubicBezTo>
                    <a:pt x="5474161" y="781177"/>
                    <a:pt x="5446728" y="781369"/>
                    <a:pt x="5419295" y="782321"/>
                  </a:cubicBezTo>
                  <a:cubicBezTo>
                    <a:pt x="5410531" y="782701"/>
                    <a:pt x="5401579" y="787465"/>
                    <a:pt x="5393005" y="786703"/>
                  </a:cubicBezTo>
                  <a:cubicBezTo>
                    <a:pt x="5353379" y="783083"/>
                    <a:pt x="5313754" y="777367"/>
                    <a:pt x="5274129" y="774129"/>
                  </a:cubicBezTo>
                  <a:cubicBezTo>
                    <a:pt x="5251650" y="772225"/>
                    <a:pt x="5228597" y="775843"/>
                    <a:pt x="5206308" y="773177"/>
                  </a:cubicBezTo>
                  <a:cubicBezTo>
                    <a:pt x="5180591" y="770129"/>
                    <a:pt x="5155445" y="762319"/>
                    <a:pt x="5129916" y="757554"/>
                  </a:cubicBezTo>
                  <a:cubicBezTo>
                    <a:pt x="5122867" y="756222"/>
                    <a:pt x="5115057" y="757936"/>
                    <a:pt x="5107627" y="758316"/>
                  </a:cubicBezTo>
                  <a:cubicBezTo>
                    <a:pt x="5099245" y="758699"/>
                    <a:pt x="5091052" y="759461"/>
                    <a:pt x="5082670" y="759651"/>
                  </a:cubicBezTo>
                  <a:cubicBezTo>
                    <a:pt x="5057141" y="760033"/>
                    <a:pt x="5031614" y="759461"/>
                    <a:pt x="5006086" y="760795"/>
                  </a:cubicBezTo>
                  <a:cubicBezTo>
                    <a:pt x="4990465" y="761557"/>
                    <a:pt x="4974082" y="769367"/>
                    <a:pt x="4959602" y="766509"/>
                  </a:cubicBezTo>
                  <a:cubicBezTo>
                    <a:pt x="4930075" y="760985"/>
                    <a:pt x="4900546" y="773367"/>
                    <a:pt x="4871019" y="763081"/>
                  </a:cubicBezTo>
                  <a:cubicBezTo>
                    <a:pt x="4861873" y="760033"/>
                    <a:pt x="4849300" y="767653"/>
                    <a:pt x="4838250" y="768033"/>
                  </a:cubicBezTo>
                  <a:cubicBezTo>
                    <a:pt x="4810627" y="768985"/>
                    <a:pt x="4783004" y="768795"/>
                    <a:pt x="4755381" y="768605"/>
                  </a:cubicBezTo>
                  <a:cubicBezTo>
                    <a:pt x="4730614" y="768415"/>
                    <a:pt x="4704895" y="771081"/>
                    <a:pt x="4681083" y="765747"/>
                  </a:cubicBezTo>
                  <a:cubicBezTo>
                    <a:pt x="4656126" y="760033"/>
                    <a:pt x="4633647" y="760795"/>
                    <a:pt x="4609452" y="767271"/>
                  </a:cubicBezTo>
                  <a:cubicBezTo>
                    <a:pt x="4592878" y="771653"/>
                    <a:pt x="4575351" y="772225"/>
                    <a:pt x="4558207" y="773557"/>
                  </a:cubicBezTo>
                  <a:cubicBezTo>
                    <a:pt x="4539728" y="775081"/>
                    <a:pt x="4519343" y="771081"/>
                    <a:pt x="4502579" y="777367"/>
                  </a:cubicBezTo>
                  <a:cubicBezTo>
                    <a:pt x="4452665" y="796038"/>
                    <a:pt x="4401419" y="800038"/>
                    <a:pt x="4349222" y="800038"/>
                  </a:cubicBezTo>
                  <a:cubicBezTo>
                    <a:pt x="4339695" y="800038"/>
                    <a:pt x="4329979" y="797372"/>
                    <a:pt x="4320837" y="794514"/>
                  </a:cubicBezTo>
                  <a:cubicBezTo>
                    <a:pt x="4267493" y="777367"/>
                    <a:pt x="4213961" y="778891"/>
                    <a:pt x="4159667" y="789370"/>
                  </a:cubicBezTo>
                  <a:cubicBezTo>
                    <a:pt x="4148427" y="791656"/>
                    <a:pt x="4135854" y="792038"/>
                    <a:pt x="4124614" y="789752"/>
                  </a:cubicBezTo>
                  <a:cubicBezTo>
                    <a:pt x="4092989" y="783083"/>
                    <a:pt x="4062318" y="772033"/>
                    <a:pt x="4030503" y="767271"/>
                  </a:cubicBezTo>
                  <a:cubicBezTo>
                    <a:pt x="3977925" y="759461"/>
                    <a:pt x="3932394" y="785749"/>
                    <a:pt x="3885338" y="802896"/>
                  </a:cubicBezTo>
                  <a:cubicBezTo>
                    <a:pt x="3840569" y="819089"/>
                    <a:pt x="3802467" y="855666"/>
                    <a:pt x="3749506" y="847473"/>
                  </a:cubicBezTo>
                  <a:cubicBezTo>
                    <a:pt x="3744173" y="846711"/>
                    <a:pt x="3738267" y="851856"/>
                    <a:pt x="3732361" y="853190"/>
                  </a:cubicBezTo>
                  <a:cubicBezTo>
                    <a:pt x="3716168" y="856810"/>
                    <a:pt x="3699976" y="861190"/>
                    <a:pt x="3683591" y="862906"/>
                  </a:cubicBezTo>
                  <a:cubicBezTo>
                    <a:pt x="3663589" y="865192"/>
                    <a:pt x="3643204" y="864430"/>
                    <a:pt x="3623201" y="866334"/>
                  </a:cubicBezTo>
                  <a:cubicBezTo>
                    <a:pt x="3597482" y="868620"/>
                    <a:pt x="3572146" y="874716"/>
                    <a:pt x="3546617" y="874716"/>
                  </a:cubicBezTo>
                  <a:cubicBezTo>
                    <a:pt x="3526042" y="874716"/>
                    <a:pt x="3505657" y="867668"/>
                    <a:pt x="3485275" y="864238"/>
                  </a:cubicBezTo>
                  <a:cubicBezTo>
                    <a:pt x="3456508" y="859476"/>
                    <a:pt x="3424883" y="860810"/>
                    <a:pt x="3399546" y="848618"/>
                  </a:cubicBezTo>
                  <a:cubicBezTo>
                    <a:pt x="3372495" y="835663"/>
                    <a:pt x="3346776" y="829757"/>
                    <a:pt x="3318771" y="833757"/>
                  </a:cubicBezTo>
                  <a:cubicBezTo>
                    <a:pt x="3309437" y="835091"/>
                    <a:pt x="3297434" y="843093"/>
                    <a:pt x="3293244" y="851284"/>
                  </a:cubicBezTo>
                  <a:cubicBezTo>
                    <a:pt x="3283908" y="869572"/>
                    <a:pt x="3271145" y="872812"/>
                    <a:pt x="3253809" y="866524"/>
                  </a:cubicBezTo>
                  <a:cubicBezTo>
                    <a:pt x="3238758" y="861190"/>
                    <a:pt x="3220280" y="858524"/>
                    <a:pt x="3209993" y="848235"/>
                  </a:cubicBezTo>
                  <a:cubicBezTo>
                    <a:pt x="3180844" y="819089"/>
                    <a:pt x="3143695" y="818136"/>
                    <a:pt x="3107500" y="810326"/>
                  </a:cubicBezTo>
                  <a:cubicBezTo>
                    <a:pt x="3085403" y="805562"/>
                    <a:pt x="3064827" y="805372"/>
                    <a:pt x="3042728" y="808610"/>
                  </a:cubicBezTo>
                  <a:cubicBezTo>
                    <a:pt x="2994722" y="815850"/>
                    <a:pt x="2948047" y="805562"/>
                    <a:pt x="2901943" y="792418"/>
                  </a:cubicBezTo>
                  <a:cubicBezTo>
                    <a:pt x="2871462" y="783655"/>
                    <a:pt x="2840219" y="778321"/>
                    <a:pt x="2809930" y="769367"/>
                  </a:cubicBezTo>
                  <a:cubicBezTo>
                    <a:pt x="2787259" y="762509"/>
                    <a:pt x="2764590" y="754316"/>
                    <a:pt x="2743826" y="743268"/>
                  </a:cubicBezTo>
                  <a:cubicBezTo>
                    <a:pt x="2713723" y="727073"/>
                    <a:pt x="2687436" y="702689"/>
                    <a:pt x="2649143" y="709167"/>
                  </a:cubicBezTo>
                  <a:cubicBezTo>
                    <a:pt x="2615421" y="714881"/>
                    <a:pt x="2584942" y="702881"/>
                    <a:pt x="2554079" y="691450"/>
                  </a:cubicBezTo>
                  <a:cubicBezTo>
                    <a:pt x="2531409" y="683068"/>
                    <a:pt x="2508742" y="674494"/>
                    <a:pt x="2485307" y="669160"/>
                  </a:cubicBezTo>
                  <a:cubicBezTo>
                    <a:pt x="2457492" y="662873"/>
                    <a:pt x="2426059" y="665541"/>
                    <a:pt x="2401292" y="653919"/>
                  </a:cubicBezTo>
                  <a:cubicBezTo>
                    <a:pt x="2375383" y="641727"/>
                    <a:pt x="2353859" y="649919"/>
                    <a:pt x="2330806" y="653349"/>
                  </a:cubicBezTo>
                  <a:cubicBezTo>
                    <a:pt x="2294039" y="658683"/>
                    <a:pt x="2257459" y="668590"/>
                    <a:pt x="2220312" y="656015"/>
                  </a:cubicBezTo>
                  <a:cubicBezTo>
                    <a:pt x="2175163" y="640775"/>
                    <a:pt x="2130393" y="624392"/>
                    <a:pt x="2085054" y="609914"/>
                  </a:cubicBezTo>
                  <a:cubicBezTo>
                    <a:pt x="2067525" y="604387"/>
                    <a:pt x="2048668" y="602101"/>
                    <a:pt x="2030378" y="599625"/>
                  </a:cubicBezTo>
                  <a:cubicBezTo>
                    <a:pt x="2013043" y="597529"/>
                    <a:pt x="1992279" y="602863"/>
                    <a:pt x="1978940" y="594863"/>
                  </a:cubicBezTo>
                  <a:cubicBezTo>
                    <a:pt x="1944649" y="574288"/>
                    <a:pt x="1909408" y="564192"/>
                    <a:pt x="1869780" y="564192"/>
                  </a:cubicBezTo>
                  <a:cubicBezTo>
                    <a:pt x="1854920" y="564192"/>
                    <a:pt x="1840441" y="555618"/>
                    <a:pt x="1825393" y="554094"/>
                  </a:cubicBezTo>
                  <a:cubicBezTo>
                    <a:pt x="1804816" y="552190"/>
                    <a:pt x="1781194" y="547045"/>
                    <a:pt x="1763287" y="554286"/>
                  </a:cubicBezTo>
                  <a:cubicBezTo>
                    <a:pt x="1721185" y="571430"/>
                    <a:pt x="1687086" y="557142"/>
                    <a:pt x="1650317" y="540187"/>
                  </a:cubicBezTo>
                  <a:cubicBezTo>
                    <a:pt x="1614120" y="523423"/>
                    <a:pt x="1576019" y="510088"/>
                    <a:pt x="1537537" y="499038"/>
                  </a:cubicBezTo>
                  <a:cubicBezTo>
                    <a:pt x="1523059" y="495038"/>
                    <a:pt x="1505724" y="501706"/>
                    <a:pt x="1489720" y="503038"/>
                  </a:cubicBezTo>
                  <a:cubicBezTo>
                    <a:pt x="1484004" y="503420"/>
                    <a:pt x="1477717" y="503992"/>
                    <a:pt x="1472575" y="502086"/>
                  </a:cubicBezTo>
                  <a:cubicBezTo>
                    <a:pt x="1422854" y="483797"/>
                    <a:pt x="1372368" y="469891"/>
                    <a:pt x="1318456" y="479415"/>
                  </a:cubicBezTo>
                  <a:cubicBezTo>
                    <a:pt x="1313504" y="480369"/>
                    <a:pt x="1307978" y="478273"/>
                    <a:pt x="1303024" y="476939"/>
                  </a:cubicBezTo>
                  <a:cubicBezTo>
                    <a:pt x="1278829" y="470081"/>
                    <a:pt x="1255206" y="459223"/>
                    <a:pt x="1230633" y="456746"/>
                  </a:cubicBezTo>
                  <a:cubicBezTo>
                    <a:pt x="1170051" y="450650"/>
                    <a:pt x="1109091" y="448172"/>
                    <a:pt x="1048125" y="444172"/>
                  </a:cubicBezTo>
                  <a:cubicBezTo>
                    <a:pt x="1044315" y="443982"/>
                    <a:pt x="1040315" y="443982"/>
                    <a:pt x="1036887" y="442648"/>
                  </a:cubicBezTo>
                  <a:cubicBezTo>
                    <a:pt x="1014406" y="434456"/>
                    <a:pt x="994785" y="437124"/>
                    <a:pt x="975733" y="452744"/>
                  </a:cubicBezTo>
                  <a:cubicBezTo>
                    <a:pt x="967350" y="459603"/>
                    <a:pt x="955920" y="463223"/>
                    <a:pt x="945444" y="467033"/>
                  </a:cubicBezTo>
                  <a:cubicBezTo>
                    <a:pt x="930011" y="472749"/>
                    <a:pt x="914200" y="478273"/>
                    <a:pt x="898198" y="481893"/>
                  </a:cubicBezTo>
                  <a:cubicBezTo>
                    <a:pt x="882384" y="485321"/>
                    <a:pt x="865430" y="490084"/>
                    <a:pt x="850189" y="487417"/>
                  </a:cubicBezTo>
                  <a:cubicBezTo>
                    <a:pt x="822756" y="482655"/>
                    <a:pt x="796655" y="471987"/>
                    <a:pt x="769605" y="464937"/>
                  </a:cubicBezTo>
                  <a:cubicBezTo>
                    <a:pt x="760270" y="462461"/>
                    <a:pt x="749982" y="462843"/>
                    <a:pt x="740268" y="462651"/>
                  </a:cubicBezTo>
                  <a:cubicBezTo>
                    <a:pt x="717977" y="462081"/>
                    <a:pt x="695116" y="467605"/>
                    <a:pt x="674923" y="451792"/>
                  </a:cubicBezTo>
                  <a:cubicBezTo>
                    <a:pt x="656255" y="436934"/>
                    <a:pt x="637392" y="441314"/>
                    <a:pt x="617772" y="452554"/>
                  </a:cubicBezTo>
                  <a:cubicBezTo>
                    <a:pt x="603673" y="460557"/>
                    <a:pt x="587672" y="466843"/>
                    <a:pt x="571860" y="469891"/>
                  </a:cubicBezTo>
                  <a:cubicBezTo>
                    <a:pt x="550141" y="474081"/>
                    <a:pt x="528615" y="475797"/>
                    <a:pt x="505182" y="473319"/>
                  </a:cubicBezTo>
                  <a:cubicBezTo>
                    <a:pt x="488607" y="471605"/>
                    <a:pt x="475081" y="470843"/>
                    <a:pt x="462126" y="460747"/>
                  </a:cubicBezTo>
                  <a:cubicBezTo>
                    <a:pt x="460032" y="459223"/>
                    <a:pt x="456222" y="458841"/>
                    <a:pt x="453364" y="459033"/>
                  </a:cubicBezTo>
                  <a:cubicBezTo>
                    <a:pt x="415835" y="462271"/>
                    <a:pt x="378686" y="460557"/>
                    <a:pt x="340774" y="458268"/>
                  </a:cubicBezTo>
                  <a:cubicBezTo>
                    <a:pt x="292579" y="455222"/>
                    <a:pt x="241901" y="464175"/>
                    <a:pt x="200182" y="496180"/>
                  </a:cubicBezTo>
                  <a:cubicBezTo>
                    <a:pt x="194085" y="500944"/>
                    <a:pt x="184941" y="503038"/>
                    <a:pt x="176939" y="504182"/>
                  </a:cubicBezTo>
                  <a:cubicBezTo>
                    <a:pt x="139219" y="509134"/>
                    <a:pt x="101308" y="512564"/>
                    <a:pt x="63587" y="518088"/>
                  </a:cubicBezTo>
                  <a:cubicBezTo>
                    <a:pt x="43012" y="521137"/>
                    <a:pt x="21486" y="523805"/>
                    <a:pt x="2817" y="532187"/>
                  </a:cubicBezTo>
                  <a:lnTo>
                    <a:pt x="0" y="533314"/>
                  </a:lnTo>
                  <a:close/>
                </a:path>
              </a:pathLst>
            </a:custGeom>
            <a:blipFill rotWithShape="1">
              <a:blip r:embed="rId4">
                <a:alphaModFix amt="57000"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2db8dd4768e_0_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g2db8dd4768e_0_0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2" name="Google Shape;252;g2db8dd4768e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57525" y="261938"/>
            <a:ext cx="6076950" cy="6334125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g2db8dd4768e_0_0"/>
          <p:cNvSpPr/>
          <p:nvPr/>
        </p:nvSpPr>
        <p:spPr>
          <a:xfrm>
            <a:off x="7193025" y="3124125"/>
            <a:ext cx="2680200" cy="1325700"/>
          </a:xfrm>
          <a:prstGeom prst="wedgeRoundRectCallout">
            <a:avLst>
              <a:gd fmla="val -20833" name="adj1"/>
              <a:gd fmla="val 62500" name="adj2"/>
              <a:gd fmla="val 0" name="adj3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6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500">
                <a:solidFill>
                  <a:schemeClr val="dk1"/>
                </a:solidFill>
              </a:rPr>
              <a:t>À la base on devait être 4 !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Une image contenant texte, fiction, dessin humoristique, Bande dessinée&#10;&#10;Description générée automatiquement" id="94" name="Google Shape;94;p2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38302" y="7722"/>
            <a:ext cx="7953829" cy="6972294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2"/>
          <p:cNvSpPr/>
          <p:nvPr/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33000">
                <a:srgbClr val="000000">
                  <a:alpha val="63921"/>
                </a:srgbClr>
              </a:gs>
              <a:gs pos="58000">
                <a:schemeClr val="dk1"/>
              </a:gs>
              <a:gs pos="100000">
                <a:schemeClr val="dk1"/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2"/>
          <p:cNvSpPr txBox="1"/>
          <p:nvPr>
            <p:ph type="title"/>
          </p:nvPr>
        </p:nvSpPr>
        <p:spPr>
          <a:xfrm>
            <a:off x="583235" y="886508"/>
            <a:ext cx="4023360" cy="207236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Play"/>
              <a:buNone/>
            </a:pPr>
            <a:r>
              <a:rPr lang="fr-FR" sz="4800">
                <a:solidFill>
                  <a:schemeClr val="lt1"/>
                </a:solidFill>
              </a:rPr>
              <a:t>Le Jeu est inspiré du jeu Zombicide:</a:t>
            </a:r>
            <a:endParaRPr/>
          </a:p>
        </p:txBody>
      </p:sp>
      <p:sp>
        <p:nvSpPr>
          <p:cNvPr id="97" name="Google Shape;97;p2"/>
          <p:cNvSpPr/>
          <p:nvPr/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2"/>
          <p:cNvSpPr/>
          <p:nvPr/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"/>
          <p:cNvSpPr txBox="1"/>
          <p:nvPr>
            <p:ph type="title"/>
          </p:nvPr>
        </p:nvSpPr>
        <p:spPr>
          <a:xfrm>
            <a:off x="838200" y="1174819"/>
            <a:ext cx="4375151" cy="285836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Play"/>
              <a:buNone/>
            </a:pPr>
            <a:r>
              <a:rPr lang="fr-FR" sz="7200">
                <a:solidFill>
                  <a:schemeClr val="lt1"/>
                </a:solidFill>
              </a:rPr>
              <a:t>Le Board:</a:t>
            </a:r>
            <a:endParaRPr/>
          </a:p>
        </p:txBody>
      </p:sp>
      <p:pic>
        <p:nvPicPr>
          <p:cNvPr descr="Une image contenant Conception urbaine, bâtiment, ville, aérien&#10;&#10;Description générée automatiquement" id="104" name="Google Shape;104;p3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2172" r="2906" t="0"/>
          <a:stretch/>
        </p:blipFill>
        <p:spPr>
          <a:xfrm>
            <a:off x="5682343" y="1"/>
            <a:ext cx="6509657" cy="6857999"/>
          </a:xfrm>
          <a:prstGeom prst="rect">
            <a:avLst/>
          </a:prstGeom>
          <a:noFill/>
          <a:ln>
            <a:noFill/>
          </a:ln>
          <a:effectLst>
            <a:outerShdw blurRad="381000" rotWithShape="0" algn="r" dir="10800000" dist="152400">
              <a:srgbClr val="000000">
                <a:alpha val="9803"/>
              </a:srgbClr>
            </a:outerShdw>
          </a:effectLst>
        </p:spPr>
      </p:pic>
      <p:sp>
        <p:nvSpPr>
          <p:cNvPr id="105" name="Google Shape;105;p3"/>
          <p:cNvSpPr/>
          <p:nvPr/>
        </p:nvSpPr>
        <p:spPr>
          <a:xfrm flipH="1" rot="5400000">
            <a:off x="2320536" y="2991645"/>
            <a:ext cx="6857455" cy="874716"/>
          </a:xfrm>
          <a:custGeom>
            <a:rect b="b" l="l" r="r" t="t"/>
            <a:pathLst>
              <a:path extrusionOk="0" h="874716" w="6857455">
                <a:moveTo>
                  <a:pt x="6857455" y="804643"/>
                </a:moveTo>
                <a:lnTo>
                  <a:pt x="6857455" y="562246"/>
                </a:lnTo>
                <a:lnTo>
                  <a:pt x="6829178" y="551284"/>
                </a:lnTo>
                <a:cubicBezTo>
                  <a:pt x="6805745" y="539044"/>
                  <a:pt x="6784885" y="521708"/>
                  <a:pt x="6766024" y="500372"/>
                </a:cubicBezTo>
                <a:cubicBezTo>
                  <a:pt x="6755166" y="488179"/>
                  <a:pt x="6746784" y="486845"/>
                  <a:pt x="6734971" y="500944"/>
                </a:cubicBezTo>
                <a:cubicBezTo>
                  <a:pt x="6721257" y="517326"/>
                  <a:pt x="6701634" y="510850"/>
                  <a:pt x="6683915" y="507040"/>
                </a:cubicBezTo>
                <a:cubicBezTo>
                  <a:pt x="6665629" y="503230"/>
                  <a:pt x="6647148" y="499228"/>
                  <a:pt x="6628860" y="495418"/>
                </a:cubicBezTo>
                <a:cubicBezTo>
                  <a:pt x="6615335" y="492752"/>
                  <a:pt x="6601999" y="490466"/>
                  <a:pt x="6588662" y="487227"/>
                </a:cubicBezTo>
                <a:cubicBezTo>
                  <a:pt x="6547133" y="477129"/>
                  <a:pt x="6509794" y="480177"/>
                  <a:pt x="6476074" y="511230"/>
                </a:cubicBezTo>
                <a:cubicBezTo>
                  <a:pt x="6450356" y="535043"/>
                  <a:pt x="6417399" y="542093"/>
                  <a:pt x="6382345" y="534853"/>
                </a:cubicBezTo>
                <a:cubicBezTo>
                  <a:pt x="6377963" y="533901"/>
                  <a:pt x="6372439" y="530091"/>
                  <a:pt x="6369391" y="531615"/>
                </a:cubicBezTo>
                <a:cubicBezTo>
                  <a:pt x="6323479" y="553904"/>
                  <a:pt x="6287092" y="514658"/>
                  <a:pt x="6244799" y="512182"/>
                </a:cubicBezTo>
                <a:cubicBezTo>
                  <a:pt x="6226130" y="511040"/>
                  <a:pt x="6207079" y="496942"/>
                  <a:pt x="6190315" y="485703"/>
                </a:cubicBezTo>
                <a:cubicBezTo>
                  <a:pt x="6167262" y="470271"/>
                  <a:pt x="6146687" y="455412"/>
                  <a:pt x="6115446" y="462270"/>
                </a:cubicBezTo>
                <a:cubicBezTo>
                  <a:pt x="6084203" y="469319"/>
                  <a:pt x="6055627" y="456364"/>
                  <a:pt x="6032194" y="434266"/>
                </a:cubicBezTo>
                <a:cubicBezTo>
                  <a:pt x="6014287" y="417501"/>
                  <a:pt x="5994665" y="415977"/>
                  <a:pt x="5971042" y="420738"/>
                </a:cubicBezTo>
                <a:cubicBezTo>
                  <a:pt x="5941513" y="426645"/>
                  <a:pt x="5910842" y="427027"/>
                  <a:pt x="5880933" y="430646"/>
                </a:cubicBezTo>
                <a:cubicBezTo>
                  <a:pt x="5874454" y="431408"/>
                  <a:pt x="5866265" y="434076"/>
                  <a:pt x="5862452" y="438648"/>
                </a:cubicBezTo>
                <a:cubicBezTo>
                  <a:pt x="5815779" y="495418"/>
                  <a:pt x="5750055" y="495990"/>
                  <a:pt x="5685283" y="498658"/>
                </a:cubicBezTo>
                <a:cubicBezTo>
                  <a:pt x="5646039" y="500372"/>
                  <a:pt x="5606604" y="500372"/>
                  <a:pt x="5567169" y="499420"/>
                </a:cubicBezTo>
                <a:cubicBezTo>
                  <a:pt x="5553832" y="499228"/>
                  <a:pt x="5539736" y="496180"/>
                  <a:pt x="5527923" y="490466"/>
                </a:cubicBezTo>
                <a:cubicBezTo>
                  <a:pt x="5503348" y="478463"/>
                  <a:pt x="5480680" y="462843"/>
                  <a:pt x="5456292" y="450650"/>
                </a:cubicBezTo>
                <a:cubicBezTo>
                  <a:pt x="5447151" y="445886"/>
                  <a:pt x="5435338" y="445696"/>
                  <a:pt x="5424670" y="444934"/>
                </a:cubicBezTo>
                <a:cubicBezTo>
                  <a:pt x="5405809" y="443410"/>
                  <a:pt x="5384854" y="447982"/>
                  <a:pt x="5368662" y="441124"/>
                </a:cubicBezTo>
                <a:cubicBezTo>
                  <a:pt x="5326559" y="423407"/>
                  <a:pt x="5287123" y="427407"/>
                  <a:pt x="5247118" y="444934"/>
                </a:cubicBezTo>
                <a:cubicBezTo>
                  <a:pt x="5191108" y="469509"/>
                  <a:pt x="5138148" y="467605"/>
                  <a:pt x="5088617" y="428742"/>
                </a:cubicBezTo>
                <a:cubicBezTo>
                  <a:pt x="5066328" y="411215"/>
                  <a:pt x="5044609" y="419596"/>
                  <a:pt x="5025750" y="433694"/>
                </a:cubicBezTo>
                <a:cubicBezTo>
                  <a:pt x="5004032" y="450078"/>
                  <a:pt x="4982885" y="454268"/>
                  <a:pt x="4957930" y="442268"/>
                </a:cubicBezTo>
                <a:cubicBezTo>
                  <a:pt x="4952404" y="439600"/>
                  <a:pt x="4944594" y="440933"/>
                  <a:pt x="4938116" y="441886"/>
                </a:cubicBezTo>
                <a:cubicBezTo>
                  <a:pt x="4901158" y="446648"/>
                  <a:pt x="4864009" y="454650"/>
                  <a:pt x="4833910" y="421693"/>
                </a:cubicBezTo>
                <a:cubicBezTo>
                  <a:pt x="4828004" y="415214"/>
                  <a:pt x="4818097" y="412549"/>
                  <a:pt x="4810095" y="408167"/>
                </a:cubicBezTo>
                <a:cubicBezTo>
                  <a:pt x="4776566" y="390258"/>
                  <a:pt x="4777900" y="391974"/>
                  <a:pt x="4747991" y="413691"/>
                </a:cubicBezTo>
                <a:cubicBezTo>
                  <a:pt x="4732369" y="425121"/>
                  <a:pt x="4710842" y="436742"/>
                  <a:pt x="4692745" y="435790"/>
                </a:cubicBezTo>
                <a:cubicBezTo>
                  <a:pt x="4583584" y="430075"/>
                  <a:pt x="4479758" y="457508"/>
                  <a:pt x="4375933" y="483417"/>
                </a:cubicBezTo>
                <a:cubicBezTo>
                  <a:pt x="4311923" y="499420"/>
                  <a:pt x="4249436" y="500372"/>
                  <a:pt x="4185426" y="484179"/>
                </a:cubicBezTo>
                <a:cubicBezTo>
                  <a:pt x="4139133" y="472367"/>
                  <a:pt x="4095315" y="491800"/>
                  <a:pt x="4052072" y="505134"/>
                </a:cubicBezTo>
                <a:cubicBezTo>
                  <a:pt x="4043117" y="507799"/>
                  <a:pt x="4034735" y="518278"/>
                  <a:pt x="4029973" y="527233"/>
                </a:cubicBezTo>
                <a:cubicBezTo>
                  <a:pt x="4012826" y="558858"/>
                  <a:pt x="3984441" y="563810"/>
                  <a:pt x="3948626" y="550666"/>
                </a:cubicBezTo>
                <a:cubicBezTo>
                  <a:pt x="3920241" y="540377"/>
                  <a:pt x="3894332" y="526661"/>
                  <a:pt x="3871280" y="502275"/>
                </a:cubicBezTo>
                <a:cubicBezTo>
                  <a:pt x="3844229" y="473701"/>
                  <a:pt x="3816224" y="441124"/>
                  <a:pt x="3774312" y="429122"/>
                </a:cubicBezTo>
                <a:cubicBezTo>
                  <a:pt x="3756214" y="423979"/>
                  <a:pt x="3740593" y="423217"/>
                  <a:pt x="3721543" y="428552"/>
                </a:cubicBezTo>
                <a:cubicBezTo>
                  <a:pt x="3684583" y="438837"/>
                  <a:pt x="3647436" y="446078"/>
                  <a:pt x="3612763" y="414263"/>
                </a:cubicBezTo>
                <a:cubicBezTo>
                  <a:pt x="3593712" y="396736"/>
                  <a:pt x="3567994" y="385496"/>
                  <a:pt x="3537323" y="389878"/>
                </a:cubicBezTo>
                <a:cubicBezTo>
                  <a:pt x="3499031" y="395402"/>
                  <a:pt x="3464168" y="381496"/>
                  <a:pt x="3431593" y="360921"/>
                </a:cubicBezTo>
                <a:cubicBezTo>
                  <a:pt x="3419971" y="353491"/>
                  <a:pt x="3405682" y="349301"/>
                  <a:pt x="3392158" y="345681"/>
                </a:cubicBezTo>
                <a:cubicBezTo>
                  <a:pt x="3360915" y="337298"/>
                  <a:pt x="3329480" y="329868"/>
                  <a:pt x="3297856" y="323010"/>
                </a:cubicBezTo>
                <a:cubicBezTo>
                  <a:pt x="3271948" y="317296"/>
                  <a:pt x="3245849" y="313104"/>
                  <a:pt x="3219748" y="308151"/>
                </a:cubicBezTo>
                <a:cubicBezTo>
                  <a:pt x="3191173" y="302817"/>
                  <a:pt x="3168502" y="290433"/>
                  <a:pt x="3156692" y="261668"/>
                </a:cubicBezTo>
                <a:cubicBezTo>
                  <a:pt x="3152882" y="252524"/>
                  <a:pt x="3143737" y="245283"/>
                  <a:pt x="3136497" y="237663"/>
                </a:cubicBezTo>
                <a:cubicBezTo>
                  <a:pt x="3131355" y="232139"/>
                  <a:pt x="3124495" y="227947"/>
                  <a:pt x="3119733" y="222233"/>
                </a:cubicBezTo>
                <a:cubicBezTo>
                  <a:pt x="3094776" y="192132"/>
                  <a:pt x="3070201" y="161843"/>
                  <a:pt x="3045436" y="131742"/>
                </a:cubicBezTo>
                <a:cubicBezTo>
                  <a:pt x="3042958" y="128884"/>
                  <a:pt x="3040292" y="125455"/>
                  <a:pt x="3037054" y="124121"/>
                </a:cubicBezTo>
                <a:cubicBezTo>
                  <a:pt x="3003525" y="110215"/>
                  <a:pt x="2969614" y="97070"/>
                  <a:pt x="2936466" y="82400"/>
                </a:cubicBezTo>
                <a:cubicBezTo>
                  <a:pt x="2923702" y="76686"/>
                  <a:pt x="2910558" y="69637"/>
                  <a:pt x="2901031" y="59731"/>
                </a:cubicBezTo>
                <a:cubicBezTo>
                  <a:pt x="2879314" y="37250"/>
                  <a:pt x="2859502" y="12866"/>
                  <a:pt x="2828259" y="3149"/>
                </a:cubicBezTo>
                <a:cubicBezTo>
                  <a:pt x="2819114" y="293"/>
                  <a:pt x="2808256" y="-1231"/>
                  <a:pt x="2799492" y="1245"/>
                </a:cubicBezTo>
                <a:cubicBezTo>
                  <a:pt x="2763867" y="11532"/>
                  <a:pt x="2729005" y="24296"/>
                  <a:pt x="2693570" y="35154"/>
                </a:cubicBezTo>
                <a:cubicBezTo>
                  <a:pt x="2671092" y="41823"/>
                  <a:pt x="2650707" y="49825"/>
                  <a:pt x="2639847" y="73448"/>
                </a:cubicBezTo>
                <a:cubicBezTo>
                  <a:pt x="2636801" y="80114"/>
                  <a:pt x="2628226" y="87354"/>
                  <a:pt x="2621178" y="88688"/>
                </a:cubicBezTo>
                <a:cubicBezTo>
                  <a:pt x="2575839" y="97260"/>
                  <a:pt x="2531069" y="101451"/>
                  <a:pt x="2489348" y="72304"/>
                </a:cubicBezTo>
                <a:cubicBezTo>
                  <a:pt x="2480585" y="66017"/>
                  <a:pt x="2464201" y="66017"/>
                  <a:pt x="2452580" y="68683"/>
                </a:cubicBezTo>
                <a:cubicBezTo>
                  <a:pt x="2407811" y="78590"/>
                  <a:pt x="2365328" y="82020"/>
                  <a:pt x="2326464" y="50395"/>
                </a:cubicBezTo>
                <a:cubicBezTo>
                  <a:pt x="2321892" y="46585"/>
                  <a:pt x="2307224" y="50015"/>
                  <a:pt x="2300365" y="54777"/>
                </a:cubicBezTo>
                <a:cubicBezTo>
                  <a:pt x="2234259" y="101261"/>
                  <a:pt x="2198064" y="102405"/>
                  <a:pt x="2130434" y="58397"/>
                </a:cubicBezTo>
                <a:cubicBezTo>
                  <a:pt x="2126052" y="55539"/>
                  <a:pt x="2120337" y="52301"/>
                  <a:pt x="2118621" y="47919"/>
                </a:cubicBezTo>
                <a:cubicBezTo>
                  <a:pt x="2107001" y="19914"/>
                  <a:pt x="2082236" y="19152"/>
                  <a:pt x="2057659" y="16866"/>
                </a:cubicBezTo>
                <a:cubicBezTo>
                  <a:pt x="2030608" y="14390"/>
                  <a:pt x="2003555" y="11152"/>
                  <a:pt x="1976314" y="8865"/>
                </a:cubicBezTo>
                <a:cubicBezTo>
                  <a:pt x="1971550" y="8483"/>
                  <a:pt x="1966216" y="10007"/>
                  <a:pt x="1961454" y="11724"/>
                </a:cubicBezTo>
                <a:cubicBezTo>
                  <a:pt x="1943165" y="18010"/>
                  <a:pt x="1925449" y="27154"/>
                  <a:pt x="1906588" y="30964"/>
                </a:cubicBezTo>
                <a:cubicBezTo>
                  <a:pt x="1865821" y="39156"/>
                  <a:pt x="1826385" y="55539"/>
                  <a:pt x="1783330" y="48871"/>
                </a:cubicBezTo>
                <a:cubicBezTo>
                  <a:pt x="1775902" y="47729"/>
                  <a:pt x="1767327" y="53253"/>
                  <a:pt x="1759327" y="55349"/>
                </a:cubicBezTo>
                <a:cubicBezTo>
                  <a:pt x="1744849" y="58969"/>
                  <a:pt x="1730750" y="64111"/>
                  <a:pt x="1716082" y="65445"/>
                </a:cubicBezTo>
                <a:cubicBezTo>
                  <a:pt x="1677218" y="68875"/>
                  <a:pt x="1637975" y="71924"/>
                  <a:pt x="1598920" y="72114"/>
                </a:cubicBezTo>
                <a:cubicBezTo>
                  <a:pt x="1580061" y="72304"/>
                  <a:pt x="1561201" y="65065"/>
                  <a:pt x="1542150" y="62207"/>
                </a:cubicBezTo>
                <a:cubicBezTo>
                  <a:pt x="1533578" y="60873"/>
                  <a:pt x="1519669" y="58587"/>
                  <a:pt x="1516813" y="62779"/>
                </a:cubicBezTo>
                <a:cubicBezTo>
                  <a:pt x="1494714" y="94592"/>
                  <a:pt x="1463661" y="88496"/>
                  <a:pt x="1432228" y="88116"/>
                </a:cubicBezTo>
                <a:cubicBezTo>
                  <a:pt x="1362884" y="87354"/>
                  <a:pt x="1295826" y="60493"/>
                  <a:pt x="1224765" y="71924"/>
                </a:cubicBezTo>
                <a:cubicBezTo>
                  <a:pt x="1204191" y="75162"/>
                  <a:pt x="1181330" y="62397"/>
                  <a:pt x="1159231" y="58207"/>
                </a:cubicBezTo>
                <a:cubicBezTo>
                  <a:pt x="1147801" y="56111"/>
                  <a:pt x="1135228" y="53633"/>
                  <a:pt x="1124370" y="56301"/>
                </a:cubicBezTo>
                <a:cubicBezTo>
                  <a:pt x="1107605" y="60493"/>
                  <a:pt x="1091411" y="68113"/>
                  <a:pt x="1075600" y="75542"/>
                </a:cubicBezTo>
                <a:cubicBezTo>
                  <a:pt x="1046261" y="89258"/>
                  <a:pt x="1016162" y="89258"/>
                  <a:pt x="986633" y="79162"/>
                </a:cubicBezTo>
                <a:cubicBezTo>
                  <a:pt x="944722" y="64873"/>
                  <a:pt x="903193" y="64873"/>
                  <a:pt x="861089" y="76304"/>
                </a:cubicBezTo>
                <a:cubicBezTo>
                  <a:pt x="826990" y="85638"/>
                  <a:pt x="791935" y="92116"/>
                  <a:pt x="759168" y="104689"/>
                </a:cubicBezTo>
                <a:cubicBezTo>
                  <a:pt x="744689" y="110215"/>
                  <a:pt x="732497" y="126597"/>
                  <a:pt x="723735" y="140696"/>
                </a:cubicBezTo>
                <a:cubicBezTo>
                  <a:pt x="706018" y="169271"/>
                  <a:pt x="674013" y="169081"/>
                  <a:pt x="647532" y="147934"/>
                </a:cubicBezTo>
                <a:cubicBezTo>
                  <a:pt x="619717" y="125645"/>
                  <a:pt x="584664" y="112501"/>
                  <a:pt x="552659" y="95926"/>
                </a:cubicBezTo>
                <a:cubicBezTo>
                  <a:pt x="549993" y="94592"/>
                  <a:pt x="545039" y="96116"/>
                  <a:pt x="541800" y="97640"/>
                </a:cubicBezTo>
                <a:cubicBezTo>
                  <a:pt x="488649" y="122407"/>
                  <a:pt x="433593" y="126979"/>
                  <a:pt x="375107" y="123169"/>
                </a:cubicBezTo>
                <a:cubicBezTo>
                  <a:pt x="341960" y="121073"/>
                  <a:pt x="307289" y="137076"/>
                  <a:pt x="273567" y="145458"/>
                </a:cubicBezTo>
                <a:cubicBezTo>
                  <a:pt x="269757" y="146410"/>
                  <a:pt x="266519" y="151174"/>
                  <a:pt x="264043" y="154792"/>
                </a:cubicBezTo>
                <a:cubicBezTo>
                  <a:pt x="240228" y="190800"/>
                  <a:pt x="208223" y="200706"/>
                  <a:pt x="169360" y="177273"/>
                </a:cubicBezTo>
                <a:cubicBezTo>
                  <a:pt x="143643" y="161651"/>
                  <a:pt x="118114" y="158032"/>
                  <a:pt x="89347" y="157460"/>
                </a:cubicBezTo>
                <a:cubicBezTo>
                  <a:pt x="71059" y="157078"/>
                  <a:pt x="52962" y="147934"/>
                  <a:pt x="34291" y="145268"/>
                </a:cubicBezTo>
                <a:lnTo>
                  <a:pt x="0" y="142056"/>
                </a:lnTo>
                <a:lnTo>
                  <a:pt x="0" y="849556"/>
                </a:lnTo>
                <a:lnTo>
                  <a:pt x="60652" y="844783"/>
                </a:lnTo>
                <a:cubicBezTo>
                  <a:pt x="80251" y="839473"/>
                  <a:pt x="99446" y="832043"/>
                  <a:pt x="119068" y="827281"/>
                </a:cubicBezTo>
                <a:cubicBezTo>
                  <a:pt x="137355" y="822899"/>
                  <a:pt x="154501" y="812802"/>
                  <a:pt x="171840" y="804420"/>
                </a:cubicBezTo>
                <a:cubicBezTo>
                  <a:pt x="204985" y="788417"/>
                  <a:pt x="240420" y="798514"/>
                  <a:pt x="274329" y="794324"/>
                </a:cubicBezTo>
                <a:cubicBezTo>
                  <a:pt x="285188" y="792990"/>
                  <a:pt x="296046" y="791466"/>
                  <a:pt x="306715" y="788798"/>
                </a:cubicBezTo>
                <a:cubicBezTo>
                  <a:pt x="335864" y="781749"/>
                  <a:pt x="365583" y="775653"/>
                  <a:pt x="393967" y="765937"/>
                </a:cubicBezTo>
                <a:cubicBezTo>
                  <a:pt x="426165" y="755078"/>
                  <a:pt x="457028" y="740600"/>
                  <a:pt x="493793" y="725549"/>
                </a:cubicBezTo>
                <a:cubicBezTo>
                  <a:pt x="506557" y="729360"/>
                  <a:pt x="526180" y="739648"/>
                  <a:pt x="546373" y="740600"/>
                </a:cubicBezTo>
                <a:cubicBezTo>
                  <a:pt x="611337" y="743838"/>
                  <a:pt x="672107" y="726121"/>
                  <a:pt x="730211" y="698116"/>
                </a:cubicBezTo>
                <a:cubicBezTo>
                  <a:pt x="747927" y="689734"/>
                  <a:pt x="766980" y="684210"/>
                  <a:pt x="784889" y="676018"/>
                </a:cubicBezTo>
                <a:cubicBezTo>
                  <a:pt x="791173" y="673161"/>
                  <a:pt x="799365" y="667065"/>
                  <a:pt x="800509" y="661349"/>
                </a:cubicBezTo>
                <a:cubicBezTo>
                  <a:pt x="807175" y="628201"/>
                  <a:pt x="831942" y="628772"/>
                  <a:pt x="857661" y="626868"/>
                </a:cubicBezTo>
                <a:cubicBezTo>
                  <a:pt x="888332" y="624582"/>
                  <a:pt x="918621" y="619248"/>
                  <a:pt x="949102" y="614676"/>
                </a:cubicBezTo>
                <a:cubicBezTo>
                  <a:pt x="953104" y="614104"/>
                  <a:pt x="956722" y="610104"/>
                  <a:pt x="960342" y="607435"/>
                </a:cubicBezTo>
                <a:cubicBezTo>
                  <a:pt x="965867" y="603435"/>
                  <a:pt x="971011" y="597339"/>
                  <a:pt x="977109" y="595815"/>
                </a:cubicBezTo>
                <a:cubicBezTo>
                  <a:pt x="1008350" y="588385"/>
                  <a:pt x="1039783" y="582099"/>
                  <a:pt x="1071218" y="575240"/>
                </a:cubicBezTo>
                <a:cubicBezTo>
                  <a:pt x="1078266" y="573716"/>
                  <a:pt x="1085505" y="571812"/>
                  <a:pt x="1091983" y="568764"/>
                </a:cubicBezTo>
                <a:cubicBezTo>
                  <a:pt x="1098079" y="565906"/>
                  <a:pt x="1103223" y="560952"/>
                  <a:pt x="1109321" y="557904"/>
                </a:cubicBezTo>
                <a:cubicBezTo>
                  <a:pt x="1125892" y="549714"/>
                  <a:pt x="1142851" y="542093"/>
                  <a:pt x="1162279" y="532949"/>
                </a:cubicBezTo>
                <a:cubicBezTo>
                  <a:pt x="1173138" y="550094"/>
                  <a:pt x="1187810" y="540377"/>
                  <a:pt x="1206097" y="532187"/>
                </a:cubicBezTo>
                <a:cubicBezTo>
                  <a:pt x="1224765" y="523805"/>
                  <a:pt x="1246292" y="521137"/>
                  <a:pt x="1266867" y="518088"/>
                </a:cubicBezTo>
                <a:cubicBezTo>
                  <a:pt x="1304588" y="512564"/>
                  <a:pt x="1342499" y="509134"/>
                  <a:pt x="1380219" y="504182"/>
                </a:cubicBezTo>
                <a:cubicBezTo>
                  <a:pt x="1388221" y="503038"/>
                  <a:pt x="1397365" y="500944"/>
                  <a:pt x="1403461" y="496180"/>
                </a:cubicBezTo>
                <a:cubicBezTo>
                  <a:pt x="1445181" y="464175"/>
                  <a:pt x="1495858" y="455222"/>
                  <a:pt x="1544054" y="458268"/>
                </a:cubicBezTo>
                <a:cubicBezTo>
                  <a:pt x="1581965" y="460557"/>
                  <a:pt x="1619114" y="462270"/>
                  <a:pt x="1656644" y="459032"/>
                </a:cubicBezTo>
                <a:cubicBezTo>
                  <a:pt x="1659502" y="458841"/>
                  <a:pt x="1663312" y="459223"/>
                  <a:pt x="1665406" y="460747"/>
                </a:cubicBezTo>
                <a:cubicBezTo>
                  <a:pt x="1678360" y="470843"/>
                  <a:pt x="1691887" y="471605"/>
                  <a:pt x="1708461" y="473318"/>
                </a:cubicBezTo>
                <a:cubicBezTo>
                  <a:pt x="1731894" y="475797"/>
                  <a:pt x="1753421" y="474081"/>
                  <a:pt x="1775140" y="469891"/>
                </a:cubicBezTo>
                <a:cubicBezTo>
                  <a:pt x="1790952" y="466843"/>
                  <a:pt x="1806953" y="460557"/>
                  <a:pt x="1821051" y="452554"/>
                </a:cubicBezTo>
                <a:cubicBezTo>
                  <a:pt x="1840672" y="441314"/>
                  <a:pt x="1859535" y="436934"/>
                  <a:pt x="1878203" y="451792"/>
                </a:cubicBezTo>
                <a:cubicBezTo>
                  <a:pt x="1898396" y="467605"/>
                  <a:pt x="1921257" y="462081"/>
                  <a:pt x="1943547" y="462651"/>
                </a:cubicBezTo>
                <a:cubicBezTo>
                  <a:pt x="1953262" y="462843"/>
                  <a:pt x="1963550" y="462461"/>
                  <a:pt x="1972884" y="464937"/>
                </a:cubicBezTo>
                <a:cubicBezTo>
                  <a:pt x="1999935" y="471987"/>
                  <a:pt x="2026036" y="482655"/>
                  <a:pt x="2053469" y="487417"/>
                </a:cubicBezTo>
                <a:cubicBezTo>
                  <a:pt x="2068710" y="490084"/>
                  <a:pt x="2085664" y="485321"/>
                  <a:pt x="2101477" y="481893"/>
                </a:cubicBezTo>
                <a:cubicBezTo>
                  <a:pt x="2117479" y="478273"/>
                  <a:pt x="2133290" y="472749"/>
                  <a:pt x="2148722" y="467033"/>
                </a:cubicBezTo>
                <a:cubicBezTo>
                  <a:pt x="2159199" y="463223"/>
                  <a:pt x="2170629" y="459603"/>
                  <a:pt x="2179011" y="452744"/>
                </a:cubicBezTo>
                <a:cubicBezTo>
                  <a:pt x="2198064" y="437124"/>
                  <a:pt x="2217685" y="434455"/>
                  <a:pt x="2240165" y="442648"/>
                </a:cubicBezTo>
                <a:cubicBezTo>
                  <a:pt x="2243593" y="443982"/>
                  <a:pt x="2247594" y="443982"/>
                  <a:pt x="2251404" y="444172"/>
                </a:cubicBezTo>
                <a:cubicBezTo>
                  <a:pt x="2312370" y="448172"/>
                  <a:pt x="2373330" y="450650"/>
                  <a:pt x="2433912" y="456746"/>
                </a:cubicBezTo>
                <a:cubicBezTo>
                  <a:pt x="2458485" y="459223"/>
                  <a:pt x="2482107" y="470081"/>
                  <a:pt x="2506302" y="476939"/>
                </a:cubicBezTo>
                <a:cubicBezTo>
                  <a:pt x="2511256" y="478273"/>
                  <a:pt x="2516783" y="480369"/>
                  <a:pt x="2521735" y="479415"/>
                </a:cubicBezTo>
                <a:cubicBezTo>
                  <a:pt x="2575647" y="469891"/>
                  <a:pt x="2626132" y="483797"/>
                  <a:pt x="2675854" y="502086"/>
                </a:cubicBezTo>
                <a:cubicBezTo>
                  <a:pt x="2680996" y="503992"/>
                  <a:pt x="2687282" y="503419"/>
                  <a:pt x="2692998" y="503038"/>
                </a:cubicBezTo>
                <a:cubicBezTo>
                  <a:pt x="2709003" y="501706"/>
                  <a:pt x="2726337" y="495038"/>
                  <a:pt x="2740816" y="499037"/>
                </a:cubicBezTo>
                <a:cubicBezTo>
                  <a:pt x="2779297" y="510088"/>
                  <a:pt x="2817398" y="523423"/>
                  <a:pt x="2853596" y="540187"/>
                </a:cubicBezTo>
                <a:cubicBezTo>
                  <a:pt x="2890365" y="557142"/>
                  <a:pt x="2924464" y="571430"/>
                  <a:pt x="2966565" y="554286"/>
                </a:cubicBezTo>
                <a:cubicBezTo>
                  <a:pt x="2984472" y="547045"/>
                  <a:pt x="3008095" y="552190"/>
                  <a:pt x="3028671" y="554094"/>
                </a:cubicBezTo>
                <a:cubicBezTo>
                  <a:pt x="3043720" y="555618"/>
                  <a:pt x="3058198" y="564192"/>
                  <a:pt x="3073059" y="564192"/>
                </a:cubicBezTo>
                <a:cubicBezTo>
                  <a:pt x="3112686" y="564192"/>
                  <a:pt x="3147927" y="574288"/>
                  <a:pt x="3182219" y="594862"/>
                </a:cubicBezTo>
                <a:cubicBezTo>
                  <a:pt x="3195557" y="602863"/>
                  <a:pt x="3216322" y="597529"/>
                  <a:pt x="3233656" y="599625"/>
                </a:cubicBezTo>
                <a:cubicBezTo>
                  <a:pt x="3251947" y="602101"/>
                  <a:pt x="3270804" y="604387"/>
                  <a:pt x="3288332" y="609914"/>
                </a:cubicBezTo>
                <a:cubicBezTo>
                  <a:pt x="3333672" y="624392"/>
                  <a:pt x="3378441" y="640774"/>
                  <a:pt x="3423591" y="656015"/>
                </a:cubicBezTo>
                <a:cubicBezTo>
                  <a:pt x="3460738" y="668590"/>
                  <a:pt x="3497317" y="658683"/>
                  <a:pt x="3534084" y="653349"/>
                </a:cubicBezTo>
                <a:cubicBezTo>
                  <a:pt x="3557137" y="649919"/>
                  <a:pt x="3578662" y="641727"/>
                  <a:pt x="3604571" y="653918"/>
                </a:cubicBezTo>
                <a:cubicBezTo>
                  <a:pt x="3629338" y="665541"/>
                  <a:pt x="3660771" y="662873"/>
                  <a:pt x="3688586" y="669160"/>
                </a:cubicBezTo>
                <a:cubicBezTo>
                  <a:pt x="3712020" y="674494"/>
                  <a:pt x="3734687" y="683068"/>
                  <a:pt x="3757358" y="691450"/>
                </a:cubicBezTo>
                <a:cubicBezTo>
                  <a:pt x="3788221" y="702881"/>
                  <a:pt x="3818700" y="714881"/>
                  <a:pt x="3852421" y="709167"/>
                </a:cubicBezTo>
                <a:cubicBezTo>
                  <a:pt x="3890714" y="702689"/>
                  <a:pt x="3917001" y="727073"/>
                  <a:pt x="3947104" y="743267"/>
                </a:cubicBezTo>
                <a:cubicBezTo>
                  <a:pt x="3967869" y="754316"/>
                  <a:pt x="3990538" y="762509"/>
                  <a:pt x="4013208" y="769367"/>
                </a:cubicBezTo>
                <a:cubicBezTo>
                  <a:pt x="4043497" y="778321"/>
                  <a:pt x="4074740" y="783655"/>
                  <a:pt x="4105222" y="792418"/>
                </a:cubicBezTo>
                <a:cubicBezTo>
                  <a:pt x="4151325" y="805561"/>
                  <a:pt x="4198001" y="815850"/>
                  <a:pt x="4246006" y="808610"/>
                </a:cubicBezTo>
                <a:cubicBezTo>
                  <a:pt x="4268105" y="805372"/>
                  <a:pt x="4288682" y="805561"/>
                  <a:pt x="4310779" y="810326"/>
                </a:cubicBezTo>
                <a:cubicBezTo>
                  <a:pt x="4346974" y="818136"/>
                  <a:pt x="4384123" y="819089"/>
                  <a:pt x="4413272" y="848235"/>
                </a:cubicBezTo>
                <a:cubicBezTo>
                  <a:pt x="4423558" y="858524"/>
                  <a:pt x="4442037" y="861190"/>
                  <a:pt x="4457087" y="866524"/>
                </a:cubicBezTo>
                <a:cubicBezTo>
                  <a:pt x="4474424" y="872812"/>
                  <a:pt x="4487186" y="869572"/>
                  <a:pt x="4496523" y="851284"/>
                </a:cubicBezTo>
                <a:cubicBezTo>
                  <a:pt x="4500713" y="843093"/>
                  <a:pt x="4512715" y="835091"/>
                  <a:pt x="4522050" y="833757"/>
                </a:cubicBezTo>
                <a:cubicBezTo>
                  <a:pt x="4550055" y="829757"/>
                  <a:pt x="4575773" y="835663"/>
                  <a:pt x="4602824" y="848618"/>
                </a:cubicBezTo>
                <a:cubicBezTo>
                  <a:pt x="4628161" y="860810"/>
                  <a:pt x="4659786" y="859476"/>
                  <a:pt x="4688553" y="864238"/>
                </a:cubicBezTo>
                <a:cubicBezTo>
                  <a:pt x="4708936" y="867668"/>
                  <a:pt x="4729321" y="874716"/>
                  <a:pt x="4749895" y="874716"/>
                </a:cubicBezTo>
                <a:cubicBezTo>
                  <a:pt x="4775424" y="874716"/>
                  <a:pt x="4800761" y="868620"/>
                  <a:pt x="4826480" y="866334"/>
                </a:cubicBezTo>
                <a:cubicBezTo>
                  <a:pt x="4846482" y="864430"/>
                  <a:pt x="4866867" y="865192"/>
                  <a:pt x="4886870" y="862906"/>
                </a:cubicBezTo>
                <a:cubicBezTo>
                  <a:pt x="4903254" y="861190"/>
                  <a:pt x="4919447" y="856810"/>
                  <a:pt x="4935639" y="853190"/>
                </a:cubicBezTo>
                <a:cubicBezTo>
                  <a:pt x="4941546" y="851856"/>
                  <a:pt x="4947452" y="846711"/>
                  <a:pt x="4952784" y="847473"/>
                </a:cubicBezTo>
                <a:cubicBezTo>
                  <a:pt x="5005745" y="855666"/>
                  <a:pt x="5043847" y="819089"/>
                  <a:pt x="5088617" y="802896"/>
                </a:cubicBezTo>
                <a:cubicBezTo>
                  <a:pt x="5135672" y="785749"/>
                  <a:pt x="5181204" y="759461"/>
                  <a:pt x="5233781" y="767271"/>
                </a:cubicBezTo>
                <a:cubicBezTo>
                  <a:pt x="5265596" y="772033"/>
                  <a:pt x="5296267" y="783083"/>
                  <a:pt x="5327893" y="789752"/>
                </a:cubicBezTo>
                <a:cubicBezTo>
                  <a:pt x="5339132" y="792038"/>
                  <a:pt x="5351705" y="791656"/>
                  <a:pt x="5362946" y="789370"/>
                </a:cubicBezTo>
                <a:cubicBezTo>
                  <a:pt x="5417240" y="778891"/>
                  <a:pt x="5470771" y="777367"/>
                  <a:pt x="5524115" y="794514"/>
                </a:cubicBezTo>
                <a:cubicBezTo>
                  <a:pt x="5533257" y="797372"/>
                  <a:pt x="5542974" y="800038"/>
                  <a:pt x="5552500" y="800038"/>
                </a:cubicBezTo>
                <a:cubicBezTo>
                  <a:pt x="5604697" y="800038"/>
                  <a:pt x="5655944" y="796038"/>
                  <a:pt x="5705857" y="777367"/>
                </a:cubicBezTo>
                <a:cubicBezTo>
                  <a:pt x="5722622" y="771080"/>
                  <a:pt x="5743006" y="775081"/>
                  <a:pt x="5761485" y="773557"/>
                </a:cubicBezTo>
                <a:cubicBezTo>
                  <a:pt x="5778629" y="772224"/>
                  <a:pt x="5796156" y="771653"/>
                  <a:pt x="5812731" y="767271"/>
                </a:cubicBezTo>
                <a:cubicBezTo>
                  <a:pt x="5836925" y="760795"/>
                  <a:pt x="5859404" y="760033"/>
                  <a:pt x="5884361" y="765747"/>
                </a:cubicBezTo>
                <a:cubicBezTo>
                  <a:pt x="5908174" y="771080"/>
                  <a:pt x="5933892" y="768415"/>
                  <a:pt x="5958660" y="768605"/>
                </a:cubicBezTo>
                <a:cubicBezTo>
                  <a:pt x="5986282" y="768795"/>
                  <a:pt x="6013906" y="768984"/>
                  <a:pt x="6041528" y="768033"/>
                </a:cubicBezTo>
                <a:cubicBezTo>
                  <a:pt x="6052579" y="767653"/>
                  <a:pt x="6065151" y="760033"/>
                  <a:pt x="6074297" y="763081"/>
                </a:cubicBezTo>
                <a:cubicBezTo>
                  <a:pt x="6103824" y="773366"/>
                  <a:pt x="6133353" y="760985"/>
                  <a:pt x="6162880" y="766509"/>
                </a:cubicBezTo>
                <a:cubicBezTo>
                  <a:pt x="6177360" y="769367"/>
                  <a:pt x="6193743" y="761557"/>
                  <a:pt x="6209364" y="760795"/>
                </a:cubicBezTo>
                <a:cubicBezTo>
                  <a:pt x="6234892" y="759461"/>
                  <a:pt x="6260419" y="760033"/>
                  <a:pt x="6285948" y="759651"/>
                </a:cubicBezTo>
                <a:cubicBezTo>
                  <a:pt x="6294330" y="759461"/>
                  <a:pt x="6302523" y="758699"/>
                  <a:pt x="6310905" y="758316"/>
                </a:cubicBezTo>
                <a:cubicBezTo>
                  <a:pt x="6318335" y="757936"/>
                  <a:pt x="6326145" y="756222"/>
                  <a:pt x="6333194" y="757554"/>
                </a:cubicBezTo>
                <a:cubicBezTo>
                  <a:pt x="6358723" y="762318"/>
                  <a:pt x="6383869" y="770129"/>
                  <a:pt x="6409586" y="773177"/>
                </a:cubicBezTo>
                <a:cubicBezTo>
                  <a:pt x="6431875" y="775843"/>
                  <a:pt x="6454928" y="772224"/>
                  <a:pt x="6477407" y="774129"/>
                </a:cubicBezTo>
                <a:cubicBezTo>
                  <a:pt x="6517032" y="777367"/>
                  <a:pt x="6556657" y="783083"/>
                  <a:pt x="6596283" y="786703"/>
                </a:cubicBezTo>
                <a:cubicBezTo>
                  <a:pt x="6604857" y="787465"/>
                  <a:pt x="6613809" y="782701"/>
                  <a:pt x="6622573" y="782321"/>
                </a:cubicBezTo>
                <a:cubicBezTo>
                  <a:pt x="6650006" y="781369"/>
                  <a:pt x="6677439" y="781177"/>
                  <a:pt x="6704872" y="780607"/>
                </a:cubicBezTo>
                <a:cubicBezTo>
                  <a:pt x="6720493" y="780415"/>
                  <a:pt x="6736305" y="780987"/>
                  <a:pt x="6751738" y="779273"/>
                </a:cubicBezTo>
                <a:cubicBezTo>
                  <a:pt x="6772120" y="776987"/>
                  <a:pt x="6790599" y="773557"/>
                  <a:pt x="6809650" y="788417"/>
                </a:cubicBezTo>
                <a:cubicBezTo>
                  <a:pt x="6816984" y="794180"/>
                  <a:pt x="6824819" y="797942"/>
                  <a:pt x="6832976" y="80042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3"/>
          <p:cNvSpPr/>
          <p:nvPr/>
        </p:nvSpPr>
        <p:spPr>
          <a:xfrm flipH="1" rot="5400000">
            <a:off x="2320538" y="2991645"/>
            <a:ext cx="6857455" cy="874716"/>
          </a:xfrm>
          <a:custGeom>
            <a:rect b="b" l="l" r="r" t="t"/>
            <a:pathLst>
              <a:path extrusionOk="0" h="874716" w="6857455">
                <a:moveTo>
                  <a:pt x="6857455" y="804643"/>
                </a:moveTo>
                <a:lnTo>
                  <a:pt x="6857455" y="562246"/>
                </a:lnTo>
                <a:lnTo>
                  <a:pt x="6829178" y="551284"/>
                </a:lnTo>
                <a:cubicBezTo>
                  <a:pt x="6805745" y="539044"/>
                  <a:pt x="6784885" y="521708"/>
                  <a:pt x="6766024" y="500372"/>
                </a:cubicBezTo>
                <a:cubicBezTo>
                  <a:pt x="6755166" y="488179"/>
                  <a:pt x="6746784" y="486845"/>
                  <a:pt x="6734971" y="500944"/>
                </a:cubicBezTo>
                <a:cubicBezTo>
                  <a:pt x="6721257" y="517326"/>
                  <a:pt x="6701634" y="510850"/>
                  <a:pt x="6683915" y="507040"/>
                </a:cubicBezTo>
                <a:cubicBezTo>
                  <a:pt x="6665629" y="503230"/>
                  <a:pt x="6647148" y="499228"/>
                  <a:pt x="6628860" y="495418"/>
                </a:cubicBezTo>
                <a:cubicBezTo>
                  <a:pt x="6615335" y="492752"/>
                  <a:pt x="6601999" y="490466"/>
                  <a:pt x="6588662" y="487227"/>
                </a:cubicBezTo>
                <a:cubicBezTo>
                  <a:pt x="6547133" y="477129"/>
                  <a:pt x="6509794" y="480177"/>
                  <a:pt x="6476074" y="511230"/>
                </a:cubicBezTo>
                <a:cubicBezTo>
                  <a:pt x="6450356" y="535043"/>
                  <a:pt x="6417399" y="542093"/>
                  <a:pt x="6382345" y="534853"/>
                </a:cubicBezTo>
                <a:cubicBezTo>
                  <a:pt x="6377963" y="533901"/>
                  <a:pt x="6372439" y="530091"/>
                  <a:pt x="6369391" y="531615"/>
                </a:cubicBezTo>
                <a:cubicBezTo>
                  <a:pt x="6323479" y="553904"/>
                  <a:pt x="6287092" y="514658"/>
                  <a:pt x="6244799" y="512182"/>
                </a:cubicBezTo>
                <a:cubicBezTo>
                  <a:pt x="6226130" y="511040"/>
                  <a:pt x="6207079" y="496942"/>
                  <a:pt x="6190315" y="485703"/>
                </a:cubicBezTo>
                <a:cubicBezTo>
                  <a:pt x="6167262" y="470271"/>
                  <a:pt x="6146687" y="455412"/>
                  <a:pt x="6115446" y="462270"/>
                </a:cubicBezTo>
                <a:cubicBezTo>
                  <a:pt x="6084203" y="469319"/>
                  <a:pt x="6055627" y="456364"/>
                  <a:pt x="6032194" y="434266"/>
                </a:cubicBezTo>
                <a:cubicBezTo>
                  <a:pt x="6014287" y="417501"/>
                  <a:pt x="5994665" y="415977"/>
                  <a:pt x="5971042" y="420738"/>
                </a:cubicBezTo>
                <a:cubicBezTo>
                  <a:pt x="5941513" y="426645"/>
                  <a:pt x="5910842" y="427027"/>
                  <a:pt x="5880933" y="430646"/>
                </a:cubicBezTo>
                <a:cubicBezTo>
                  <a:pt x="5874454" y="431408"/>
                  <a:pt x="5866265" y="434076"/>
                  <a:pt x="5862452" y="438648"/>
                </a:cubicBezTo>
                <a:cubicBezTo>
                  <a:pt x="5815779" y="495418"/>
                  <a:pt x="5750055" y="495990"/>
                  <a:pt x="5685283" y="498658"/>
                </a:cubicBezTo>
                <a:cubicBezTo>
                  <a:pt x="5646039" y="500372"/>
                  <a:pt x="5606604" y="500372"/>
                  <a:pt x="5567169" y="499420"/>
                </a:cubicBezTo>
                <a:cubicBezTo>
                  <a:pt x="5553832" y="499228"/>
                  <a:pt x="5539736" y="496180"/>
                  <a:pt x="5527923" y="490466"/>
                </a:cubicBezTo>
                <a:cubicBezTo>
                  <a:pt x="5503348" y="478463"/>
                  <a:pt x="5480680" y="462843"/>
                  <a:pt x="5456292" y="450650"/>
                </a:cubicBezTo>
                <a:cubicBezTo>
                  <a:pt x="5447151" y="445886"/>
                  <a:pt x="5435338" y="445696"/>
                  <a:pt x="5424670" y="444934"/>
                </a:cubicBezTo>
                <a:cubicBezTo>
                  <a:pt x="5405809" y="443410"/>
                  <a:pt x="5384854" y="447982"/>
                  <a:pt x="5368662" y="441124"/>
                </a:cubicBezTo>
                <a:cubicBezTo>
                  <a:pt x="5326559" y="423407"/>
                  <a:pt x="5287123" y="427407"/>
                  <a:pt x="5247118" y="444934"/>
                </a:cubicBezTo>
                <a:cubicBezTo>
                  <a:pt x="5191108" y="469509"/>
                  <a:pt x="5138148" y="467605"/>
                  <a:pt x="5088617" y="428742"/>
                </a:cubicBezTo>
                <a:cubicBezTo>
                  <a:pt x="5066328" y="411215"/>
                  <a:pt x="5044609" y="419596"/>
                  <a:pt x="5025750" y="433694"/>
                </a:cubicBezTo>
                <a:cubicBezTo>
                  <a:pt x="5004032" y="450078"/>
                  <a:pt x="4982885" y="454268"/>
                  <a:pt x="4957930" y="442268"/>
                </a:cubicBezTo>
                <a:cubicBezTo>
                  <a:pt x="4952404" y="439600"/>
                  <a:pt x="4944594" y="440933"/>
                  <a:pt x="4938116" y="441886"/>
                </a:cubicBezTo>
                <a:cubicBezTo>
                  <a:pt x="4901158" y="446648"/>
                  <a:pt x="4864009" y="454650"/>
                  <a:pt x="4833910" y="421693"/>
                </a:cubicBezTo>
                <a:cubicBezTo>
                  <a:pt x="4828004" y="415214"/>
                  <a:pt x="4818097" y="412549"/>
                  <a:pt x="4810095" y="408167"/>
                </a:cubicBezTo>
                <a:cubicBezTo>
                  <a:pt x="4776566" y="390258"/>
                  <a:pt x="4777900" y="391974"/>
                  <a:pt x="4747991" y="413691"/>
                </a:cubicBezTo>
                <a:cubicBezTo>
                  <a:pt x="4732369" y="425121"/>
                  <a:pt x="4710842" y="436742"/>
                  <a:pt x="4692745" y="435790"/>
                </a:cubicBezTo>
                <a:cubicBezTo>
                  <a:pt x="4583584" y="430075"/>
                  <a:pt x="4479758" y="457508"/>
                  <a:pt x="4375933" y="483417"/>
                </a:cubicBezTo>
                <a:cubicBezTo>
                  <a:pt x="4311923" y="499420"/>
                  <a:pt x="4249436" y="500372"/>
                  <a:pt x="4185426" y="484179"/>
                </a:cubicBezTo>
                <a:cubicBezTo>
                  <a:pt x="4139133" y="472367"/>
                  <a:pt x="4095315" y="491800"/>
                  <a:pt x="4052072" y="505134"/>
                </a:cubicBezTo>
                <a:cubicBezTo>
                  <a:pt x="4043117" y="507799"/>
                  <a:pt x="4034735" y="518278"/>
                  <a:pt x="4029973" y="527233"/>
                </a:cubicBezTo>
                <a:cubicBezTo>
                  <a:pt x="4012826" y="558858"/>
                  <a:pt x="3984441" y="563810"/>
                  <a:pt x="3948626" y="550666"/>
                </a:cubicBezTo>
                <a:cubicBezTo>
                  <a:pt x="3920241" y="540377"/>
                  <a:pt x="3894332" y="526661"/>
                  <a:pt x="3871280" y="502275"/>
                </a:cubicBezTo>
                <a:cubicBezTo>
                  <a:pt x="3844229" y="473701"/>
                  <a:pt x="3816224" y="441124"/>
                  <a:pt x="3774312" y="429122"/>
                </a:cubicBezTo>
                <a:cubicBezTo>
                  <a:pt x="3756214" y="423979"/>
                  <a:pt x="3740593" y="423217"/>
                  <a:pt x="3721543" y="428552"/>
                </a:cubicBezTo>
                <a:cubicBezTo>
                  <a:pt x="3684583" y="438837"/>
                  <a:pt x="3647436" y="446078"/>
                  <a:pt x="3612763" y="414263"/>
                </a:cubicBezTo>
                <a:cubicBezTo>
                  <a:pt x="3593712" y="396736"/>
                  <a:pt x="3567994" y="385496"/>
                  <a:pt x="3537323" y="389878"/>
                </a:cubicBezTo>
                <a:cubicBezTo>
                  <a:pt x="3499031" y="395402"/>
                  <a:pt x="3464168" y="381496"/>
                  <a:pt x="3431593" y="360921"/>
                </a:cubicBezTo>
                <a:cubicBezTo>
                  <a:pt x="3419971" y="353491"/>
                  <a:pt x="3405682" y="349301"/>
                  <a:pt x="3392158" y="345681"/>
                </a:cubicBezTo>
                <a:cubicBezTo>
                  <a:pt x="3360915" y="337298"/>
                  <a:pt x="3329480" y="329868"/>
                  <a:pt x="3297856" y="323010"/>
                </a:cubicBezTo>
                <a:cubicBezTo>
                  <a:pt x="3271948" y="317296"/>
                  <a:pt x="3245849" y="313104"/>
                  <a:pt x="3219748" y="308151"/>
                </a:cubicBezTo>
                <a:cubicBezTo>
                  <a:pt x="3191173" y="302817"/>
                  <a:pt x="3168502" y="290433"/>
                  <a:pt x="3156692" y="261668"/>
                </a:cubicBezTo>
                <a:cubicBezTo>
                  <a:pt x="3152882" y="252524"/>
                  <a:pt x="3143737" y="245283"/>
                  <a:pt x="3136497" y="237663"/>
                </a:cubicBezTo>
                <a:cubicBezTo>
                  <a:pt x="3131355" y="232139"/>
                  <a:pt x="3124495" y="227947"/>
                  <a:pt x="3119733" y="222233"/>
                </a:cubicBezTo>
                <a:cubicBezTo>
                  <a:pt x="3094776" y="192132"/>
                  <a:pt x="3070201" y="161843"/>
                  <a:pt x="3045436" y="131742"/>
                </a:cubicBezTo>
                <a:cubicBezTo>
                  <a:pt x="3042958" y="128884"/>
                  <a:pt x="3040292" y="125455"/>
                  <a:pt x="3037054" y="124121"/>
                </a:cubicBezTo>
                <a:cubicBezTo>
                  <a:pt x="3003525" y="110215"/>
                  <a:pt x="2969614" y="97070"/>
                  <a:pt x="2936466" y="82400"/>
                </a:cubicBezTo>
                <a:cubicBezTo>
                  <a:pt x="2923702" y="76686"/>
                  <a:pt x="2910558" y="69637"/>
                  <a:pt x="2901031" y="59731"/>
                </a:cubicBezTo>
                <a:cubicBezTo>
                  <a:pt x="2879314" y="37250"/>
                  <a:pt x="2859502" y="12866"/>
                  <a:pt x="2828259" y="3149"/>
                </a:cubicBezTo>
                <a:cubicBezTo>
                  <a:pt x="2819114" y="293"/>
                  <a:pt x="2808256" y="-1231"/>
                  <a:pt x="2799492" y="1245"/>
                </a:cubicBezTo>
                <a:cubicBezTo>
                  <a:pt x="2763867" y="11532"/>
                  <a:pt x="2729005" y="24296"/>
                  <a:pt x="2693570" y="35154"/>
                </a:cubicBezTo>
                <a:cubicBezTo>
                  <a:pt x="2671092" y="41823"/>
                  <a:pt x="2650707" y="49825"/>
                  <a:pt x="2639847" y="73448"/>
                </a:cubicBezTo>
                <a:cubicBezTo>
                  <a:pt x="2636801" y="80114"/>
                  <a:pt x="2628226" y="87354"/>
                  <a:pt x="2621178" y="88688"/>
                </a:cubicBezTo>
                <a:cubicBezTo>
                  <a:pt x="2575839" y="97260"/>
                  <a:pt x="2531069" y="101451"/>
                  <a:pt x="2489348" y="72304"/>
                </a:cubicBezTo>
                <a:cubicBezTo>
                  <a:pt x="2480585" y="66017"/>
                  <a:pt x="2464201" y="66017"/>
                  <a:pt x="2452580" y="68683"/>
                </a:cubicBezTo>
                <a:cubicBezTo>
                  <a:pt x="2407811" y="78590"/>
                  <a:pt x="2365328" y="82020"/>
                  <a:pt x="2326464" y="50395"/>
                </a:cubicBezTo>
                <a:cubicBezTo>
                  <a:pt x="2321892" y="46585"/>
                  <a:pt x="2307224" y="50015"/>
                  <a:pt x="2300365" y="54777"/>
                </a:cubicBezTo>
                <a:cubicBezTo>
                  <a:pt x="2234259" y="101261"/>
                  <a:pt x="2198064" y="102405"/>
                  <a:pt x="2130434" y="58397"/>
                </a:cubicBezTo>
                <a:cubicBezTo>
                  <a:pt x="2126052" y="55539"/>
                  <a:pt x="2120337" y="52301"/>
                  <a:pt x="2118621" y="47919"/>
                </a:cubicBezTo>
                <a:cubicBezTo>
                  <a:pt x="2107001" y="19914"/>
                  <a:pt x="2082236" y="19152"/>
                  <a:pt x="2057659" y="16866"/>
                </a:cubicBezTo>
                <a:cubicBezTo>
                  <a:pt x="2030608" y="14390"/>
                  <a:pt x="2003555" y="11152"/>
                  <a:pt x="1976314" y="8865"/>
                </a:cubicBezTo>
                <a:cubicBezTo>
                  <a:pt x="1971550" y="8483"/>
                  <a:pt x="1966216" y="10007"/>
                  <a:pt x="1961454" y="11724"/>
                </a:cubicBezTo>
                <a:cubicBezTo>
                  <a:pt x="1943165" y="18010"/>
                  <a:pt x="1925449" y="27154"/>
                  <a:pt x="1906588" y="30964"/>
                </a:cubicBezTo>
                <a:cubicBezTo>
                  <a:pt x="1865821" y="39156"/>
                  <a:pt x="1826385" y="55539"/>
                  <a:pt x="1783330" y="48871"/>
                </a:cubicBezTo>
                <a:cubicBezTo>
                  <a:pt x="1775902" y="47729"/>
                  <a:pt x="1767327" y="53253"/>
                  <a:pt x="1759327" y="55349"/>
                </a:cubicBezTo>
                <a:cubicBezTo>
                  <a:pt x="1744849" y="58969"/>
                  <a:pt x="1730750" y="64111"/>
                  <a:pt x="1716082" y="65445"/>
                </a:cubicBezTo>
                <a:cubicBezTo>
                  <a:pt x="1677218" y="68875"/>
                  <a:pt x="1637975" y="71924"/>
                  <a:pt x="1598920" y="72114"/>
                </a:cubicBezTo>
                <a:cubicBezTo>
                  <a:pt x="1580061" y="72304"/>
                  <a:pt x="1561201" y="65065"/>
                  <a:pt x="1542150" y="62207"/>
                </a:cubicBezTo>
                <a:cubicBezTo>
                  <a:pt x="1533578" y="60873"/>
                  <a:pt x="1519669" y="58587"/>
                  <a:pt x="1516813" y="62779"/>
                </a:cubicBezTo>
                <a:cubicBezTo>
                  <a:pt x="1494714" y="94592"/>
                  <a:pt x="1463661" y="88496"/>
                  <a:pt x="1432228" y="88116"/>
                </a:cubicBezTo>
                <a:cubicBezTo>
                  <a:pt x="1362884" y="87354"/>
                  <a:pt x="1295826" y="60493"/>
                  <a:pt x="1224765" y="71924"/>
                </a:cubicBezTo>
                <a:cubicBezTo>
                  <a:pt x="1204191" y="75162"/>
                  <a:pt x="1181330" y="62397"/>
                  <a:pt x="1159231" y="58207"/>
                </a:cubicBezTo>
                <a:cubicBezTo>
                  <a:pt x="1147801" y="56111"/>
                  <a:pt x="1135228" y="53633"/>
                  <a:pt x="1124370" y="56301"/>
                </a:cubicBezTo>
                <a:cubicBezTo>
                  <a:pt x="1107605" y="60493"/>
                  <a:pt x="1091411" y="68113"/>
                  <a:pt x="1075600" y="75542"/>
                </a:cubicBezTo>
                <a:cubicBezTo>
                  <a:pt x="1046261" y="89258"/>
                  <a:pt x="1016162" y="89258"/>
                  <a:pt x="986633" y="79162"/>
                </a:cubicBezTo>
                <a:cubicBezTo>
                  <a:pt x="944722" y="64873"/>
                  <a:pt x="903193" y="64873"/>
                  <a:pt x="861089" y="76304"/>
                </a:cubicBezTo>
                <a:cubicBezTo>
                  <a:pt x="826990" y="85638"/>
                  <a:pt x="791935" y="92116"/>
                  <a:pt x="759168" y="104689"/>
                </a:cubicBezTo>
                <a:cubicBezTo>
                  <a:pt x="744689" y="110215"/>
                  <a:pt x="732497" y="126597"/>
                  <a:pt x="723735" y="140696"/>
                </a:cubicBezTo>
                <a:cubicBezTo>
                  <a:pt x="706018" y="169271"/>
                  <a:pt x="674013" y="169081"/>
                  <a:pt x="647532" y="147934"/>
                </a:cubicBezTo>
                <a:cubicBezTo>
                  <a:pt x="619717" y="125645"/>
                  <a:pt x="584664" y="112501"/>
                  <a:pt x="552659" y="95926"/>
                </a:cubicBezTo>
                <a:cubicBezTo>
                  <a:pt x="549993" y="94592"/>
                  <a:pt x="545039" y="96116"/>
                  <a:pt x="541800" y="97640"/>
                </a:cubicBezTo>
                <a:cubicBezTo>
                  <a:pt x="488649" y="122407"/>
                  <a:pt x="433593" y="126979"/>
                  <a:pt x="375107" y="123169"/>
                </a:cubicBezTo>
                <a:cubicBezTo>
                  <a:pt x="341960" y="121073"/>
                  <a:pt x="307289" y="137076"/>
                  <a:pt x="273567" y="145458"/>
                </a:cubicBezTo>
                <a:cubicBezTo>
                  <a:pt x="269757" y="146410"/>
                  <a:pt x="266519" y="151174"/>
                  <a:pt x="264043" y="154792"/>
                </a:cubicBezTo>
                <a:cubicBezTo>
                  <a:pt x="240228" y="190800"/>
                  <a:pt x="208223" y="200706"/>
                  <a:pt x="169360" y="177273"/>
                </a:cubicBezTo>
                <a:cubicBezTo>
                  <a:pt x="143643" y="161651"/>
                  <a:pt x="118114" y="158032"/>
                  <a:pt x="89347" y="157460"/>
                </a:cubicBezTo>
                <a:cubicBezTo>
                  <a:pt x="71059" y="157078"/>
                  <a:pt x="52962" y="147934"/>
                  <a:pt x="34291" y="145268"/>
                </a:cubicBezTo>
                <a:lnTo>
                  <a:pt x="0" y="142056"/>
                </a:lnTo>
                <a:lnTo>
                  <a:pt x="0" y="849556"/>
                </a:lnTo>
                <a:lnTo>
                  <a:pt x="60652" y="844783"/>
                </a:lnTo>
                <a:cubicBezTo>
                  <a:pt x="80251" y="839473"/>
                  <a:pt x="99446" y="832043"/>
                  <a:pt x="119068" y="827281"/>
                </a:cubicBezTo>
                <a:cubicBezTo>
                  <a:pt x="137355" y="822899"/>
                  <a:pt x="154501" y="812802"/>
                  <a:pt x="171840" y="804420"/>
                </a:cubicBezTo>
                <a:cubicBezTo>
                  <a:pt x="204985" y="788417"/>
                  <a:pt x="240420" y="798514"/>
                  <a:pt x="274329" y="794324"/>
                </a:cubicBezTo>
                <a:cubicBezTo>
                  <a:pt x="285188" y="792990"/>
                  <a:pt x="296046" y="791466"/>
                  <a:pt x="306715" y="788798"/>
                </a:cubicBezTo>
                <a:cubicBezTo>
                  <a:pt x="335864" y="781749"/>
                  <a:pt x="365583" y="775653"/>
                  <a:pt x="393967" y="765937"/>
                </a:cubicBezTo>
                <a:cubicBezTo>
                  <a:pt x="426165" y="755078"/>
                  <a:pt x="457028" y="740600"/>
                  <a:pt x="493793" y="725549"/>
                </a:cubicBezTo>
                <a:cubicBezTo>
                  <a:pt x="506557" y="729360"/>
                  <a:pt x="526180" y="739648"/>
                  <a:pt x="546373" y="740600"/>
                </a:cubicBezTo>
                <a:cubicBezTo>
                  <a:pt x="611337" y="743838"/>
                  <a:pt x="672107" y="726121"/>
                  <a:pt x="730211" y="698116"/>
                </a:cubicBezTo>
                <a:cubicBezTo>
                  <a:pt x="747927" y="689734"/>
                  <a:pt x="766980" y="684210"/>
                  <a:pt x="784889" y="676018"/>
                </a:cubicBezTo>
                <a:cubicBezTo>
                  <a:pt x="791173" y="673161"/>
                  <a:pt x="799365" y="667065"/>
                  <a:pt x="800509" y="661349"/>
                </a:cubicBezTo>
                <a:cubicBezTo>
                  <a:pt x="807175" y="628201"/>
                  <a:pt x="831942" y="628772"/>
                  <a:pt x="857661" y="626868"/>
                </a:cubicBezTo>
                <a:cubicBezTo>
                  <a:pt x="888332" y="624582"/>
                  <a:pt x="918621" y="619248"/>
                  <a:pt x="949102" y="614676"/>
                </a:cubicBezTo>
                <a:cubicBezTo>
                  <a:pt x="953104" y="614104"/>
                  <a:pt x="956722" y="610104"/>
                  <a:pt x="960342" y="607435"/>
                </a:cubicBezTo>
                <a:cubicBezTo>
                  <a:pt x="965867" y="603435"/>
                  <a:pt x="971011" y="597339"/>
                  <a:pt x="977109" y="595815"/>
                </a:cubicBezTo>
                <a:cubicBezTo>
                  <a:pt x="1008350" y="588385"/>
                  <a:pt x="1039783" y="582099"/>
                  <a:pt x="1071218" y="575240"/>
                </a:cubicBezTo>
                <a:cubicBezTo>
                  <a:pt x="1078266" y="573716"/>
                  <a:pt x="1085505" y="571812"/>
                  <a:pt x="1091983" y="568764"/>
                </a:cubicBezTo>
                <a:cubicBezTo>
                  <a:pt x="1098079" y="565906"/>
                  <a:pt x="1103223" y="560952"/>
                  <a:pt x="1109321" y="557904"/>
                </a:cubicBezTo>
                <a:cubicBezTo>
                  <a:pt x="1125892" y="549714"/>
                  <a:pt x="1142851" y="542093"/>
                  <a:pt x="1162279" y="532949"/>
                </a:cubicBezTo>
                <a:cubicBezTo>
                  <a:pt x="1173138" y="550094"/>
                  <a:pt x="1187810" y="540377"/>
                  <a:pt x="1206097" y="532187"/>
                </a:cubicBezTo>
                <a:cubicBezTo>
                  <a:pt x="1224765" y="523805"/>
                  <a:pt x="1246292" y="521137"/>
                  <a:pt x="1266867" y="518088"/>
                </a:cubicBezTo>
                <a:cubicBezTo>
                  <a:pt x="1304588" y="512564"/>
                  <a:pt x="1342499" y="509134"/>
                  <a:pt x="1380219" y="504182"/>
                </a:cubicBezTo>
                <a:cubicBezTo>
                  <a:pt x="1388221" y="503038"/>
                  <a:pt x="1397365" y="500944"/>
                  <a:pt x="1403461" y="496180"/>
                </a:cubicBezTo>
                <a:cubicBezTo>
                  <a:pt x="1445181" y="464175"/>
                  <a:pt x="1495858" y="455222"/>
                  <a:pt x="1544054" y="458268"/>
                </a:cubicBezTo>
                <a:cubicBezTo>
                  <a:pt x="1581965" y="460557"/>
                  <a:pt x="1619114" y="462270"/>
                  <a:pt x="1656644" y="459032"/>
                </a:cubicBezTo>
                <a:cubicBezTo>
                  <a:pt x="1659502" y="458841"/>
                  <a:pt x="1663312" y="459223"/>
                  <a:pt x="1665406" y="460747"/>
                </a:cubicBezTo>
                <a:cubicBezTo>
                  <a:pt x="1678360" y="470843"/>
                  <a:pt x="1691887" y="471605"/>
                  <a:pt x="1708461" y="473318"/>
                </a:cubicBezTo>
                <a:cubicBezTo>
                  <a:pt x="1731894" y="475797"/>
                  <a:pt x="1753421" y="474081"/>
                  <a:pt x="1775140" y="469891"/>
                </a:cubicBezTo>
                <a:cubicBezTo>
                  <a:pt x="1790952" y="466843"/>
                  <a:pt x="1806953" y="460557"/>
                  <a:pt x="1821051" y="452554"/>
                </a:cubicBezTo>
                <a:cubicBezTo>
                  <a:pt x="1840672" y="441314"/>
                  <a:pt x="1859535" y="436934"/>
                  <a:pt x="1878203" y="451792"/>
                </a:cubicBezTo>
                <a:cubicBezTo>
                  <a:pt x="1898396" y="467605"/>
                  <a:pt x="1921257" y="462081"/>
                  <a:pt x="1943547" y="462651"/>
                </a:cubicBezTo>
                <a:cubicBezTo>
                  <a:pt x="1953262" y="462843"/>
                  <a:pt x="1963550" y="462461"/>
                  <a:pt x="1972884" y="464937"/>
                </a:cubicBezTo>
                <a:cubicBezTo>
                  <a:pt x="1999935" y="471987"/>
                  <a:pt x="2026036" y="482655"/>
                  <a:pt x="2053469" y="487417"/>
                </a:cubicBezTo>
                <a:cubicBezTo>
                  <a:pt x="2068710" y="490084"/>
                  <a:pt x="2085664" y="485321"/>
                  <a:pt x="2101477" y="481893"/>
                </a:cubicBezTo>
                <a:cubicBezTo>
                  <a:pt x="2117479" y="478273"/>
                  <a:pt x="2133290" y="472749"/>
                  <a:pt x="2148722" y="467033"/>
                </a:cubicBezTo>
                <a:cubicBezTo>
                  <a:pt x="2159199" y="463223"/>
                  <a:pt x="2170629" y="459603"/>
                  <a:pt x="2179011" y="452744"/>
                </a:cubicBezTo>
                <a:cubicBezTo>
                  <a:pt x="2198064" y="437124"/>
                  <a:pt x="2217685" y="434455"/>
                  <a:pt x="2240165" y="442648"/>
                </a:cubicBezTo>
                <a:cubicBezTo>
                  <a:pt x="2243593" y="443982"/>
                  <a:pt x="2247594" y="443982"/>
                  <a:pt x="2251404" y="444172"/>
                </a:cubicBezTo>
                <a:cubicBezTo>
                  <a:pt x="2312370" y="448172"/>
                  <a:pt x="2373330" y="450650"/>
                  <a:pt x="2433912" y="456746"/>
                </a:cubicBezTo>
                <a:cubicBezTo>
                  <a:pt x="2458485" y="459223"/>
                  <a:pt x="2482107" y="470081"/>
                  <a:pt x="2506302" y="476939"/>
                </a:cubicBezTo>
                <a:cubicBezTo>
                  <a:pt x="2511256" y="478273"/>
                  <a:pt x="2516783" y="480369"/>
                  <a:pt x="2521735" y="479415"/>
                </a:cubicBezTo>
                <a:cubicBezTo>
                  <a:pt x="2575647" y="469891"/>
                  <a:pt x="2626132" y="483797"/>
                  <a:pt x="2675854" y="502086"/>
                </a:cubicBezTo>
                <a:cubicBezTo>
                  <a:pt x="2680996" y="503992"/>
                  <a:pt x="2687282" y="503419"/>
                  <a:pt x="2692998" y="503038"/>
                </a:cubicBezTo>
                <a:cubicBezTo>
                  <a:pt x="2709003" y="501706"/>
                  <a:pt x="2726337" y="495038"/>
                  <a:pt x="2740816" y="499037"/>
                </a:cubicBezTo>
                <a:cubicBezTo>
                  <a:pt x="2779297" y="510088"/>
                  <a:pt x="2817398" y="523423"/>
                  <a:pt x="2853596" y="540187"/>
                </a:cubicBezTo>
                <a:cubicBezTo>
                  <a:pt x="2890365" y="557142"/>
                  <a:pt x="2924464" y="571430"/>
                  <a:pt x="2966565" y="554286"/>
                </a:cubicBezTo>
                <a:cubicBezTo>
                  <a:pt x="2984472" y="547045"/>
                  <a:pt x="3008095" y="552190"/>
                  <a:pt x="3028671" y="554094"/>
                </a:cubicBezTo>
                <a:cubicBezTo>
                  <a:pt x="3043720" y="555618"/>
                  <a:pt x="3058198" y="564192"/>
                  <a:pt x="3073059" y="564192"/>
                </a:cubicBezTo>
                <a:cubicBezTo>
                  <a:pt x="3112686" y="564192"/>
                  <a:pt x="3147927" y="574288"/>
                  <a:pt x="3182219" y="594862"/>
                </a:cubicBezTo>
                <a:cubicBezTo>
                  <a:pt x="3195557" y="602863"/>
                  <a:pt x="3216322" y="597529"/>
                  <a:pt x="3233656" y="599625"/>
                </a:cubicBezTo>
                <a:cubicBezTo>
                  <a:pt x="3251947" y="602101"/>
                  <a:pt x="3270804" y="604387"/>
                  <a:pt x="3288332" y="609914"/>
                </a:cubicBezTo>
                <a:cubicBezTo>
                  <a:pt x="3333672" y="624392"/>
                  <a:pt x="3378441" y="640774"/>
                  <a:pt x="3423591" y="656015"/>
                </a:cubicBezTo>
                <a:cubicBezTo>
                  <a:pt x="3460738" y="668590"/>
                  <a:pt x="3497317" y="658683"/>
                  <a:pt x="3534084" y="653349"/>
                </a:cubicBezTo>
                <a:cubicBezTo>
                  <a:pt x="3557137" y="649919"/>
                  <a:pt x="3578662" y="641727"/>
                  <a:pt x="3604571" y="653918"/>
                </a:cubicBezTo>
                <a:cubicBezTo>
                  <a:pt x="3629338" y="665541"/>
                  <a:pt x="3660771" y="662873"/>
                  <a:pt x="3688586" y="669160"/>
                </a:cubicBezTo>
                <a:cubicBezTo>
                  <a:pt x="3712020" y="674494"/>
                  <a:pt x="3734687" y="683068"/>
                  <a:pt x="3757358" y="691450"/>
                </a:cubicBezTo>
                <a:cubicBezTo>
                  <a:pt x="3788221" y="702881"/>
                  <a:pt x="3818700" y="714881"/>
                  <a:pt x="3852421" y="709167"/>
                </a:cubicBezTo>
                <a:cubicBezTo>
                  <a:pt x="3890714" y="702689"/>
                  <a:pt x="3917001" y="727073"/>
                  <a:pt x="3947104" y="743267"/>
                </a:cubicBezTo>
                <a:cubicBezTo>
                  <a:pt x="3967869" y="754316"/>
                  <a:pt x="3990538" y="762509"/>
                  <a:pt x="4013208" y="769367"/>
                </a:cubicBezTo>
                <a:cubicBezTo>
                  <a:pt x="4043497" y="778321"/>
                  <a:pt x="4074740" y="783655"/>
                  <a:pt x="4105222" y="792417"/>
                </a:cubicBezTo>
                <a:cubicBezTo>
                  <a:pt x="4151325" y="805561"/>
                  <a:pt x="4198001" y="815850"/>
                  <a:pt x="4246006" y="808610"/>
                </a:cubicBezTo>
                <a:cubicBezTo>
                  <a:pt x="4268105" y="805372"/>
                  <a:pt x="4288682" y="805561"/>
                  <a:pt x="4310779" y="810326"/>
                </a:cubicBezTo>
                <a:cubicBezTo>
                  <a:pt x="4346974" y="818136"/>
                  <a:pt x="4384123" y="819089"/>
                  <a:pt x="4413272" y="848235"/>
                </a:cubicBezTo>
                <a:cubicBezTo>
                  <a:pt x="4423558" y="858524"/>
                  <a:pt x="4442037" y="861190"/>
                  <a:pt x="4457087" y="866524"/>
                </a:cubicBezTo>
                <a:cubicBezTo>
                  <a:pt x="4474424" y="872812"/>
                  <a:pt x="4487186" y="869572"/>
                  <a:pt x="4496523" y="851284"/>
                </a:cubicBezTo>
                <a:cubicBezTo>
                  <a:pt x="4500713" y="843093"/>
                  <a:pt x="4512715" y="835091"/>
                  <a:pt x="4522050" y="833757"/>
                </a:cubicBezTo>
                <a:cubicBezTo>
                  <a:pt x="4550055" y="829757"/>
                  <a:pt x="4575773" y="835663"/>
                  <a:pt x="4602824" y="848618"/>
                </a:cubicBezTo>
                <a:cubicBezTo>
                  <a:pt x="4628161" y="860810"/>
                  <a:pt x="4659786" y="859476"/>
                  <a:pt x="4688553" y="864238"/>
                </a:cubicBezTo>
                <a:cubicBezTo>
                  <a:pt x="4708936" y="867668"/>
                  <a:pt x="4729321" y="874716"/>
                  <a:pt x="4749895" y="874716"/>
                </a:cubicBezTo>
                <a:cubicBezTo>
                  <a:pt x="4775424" y="874716"/>
                  <a:pt x="4800761" y="868620"/>
                  <a:pt x="4826480" y="866334"/>
                </a:cubicBezTo>
                <a:cubicBezTo>
                  <a:pt x="4846482" y="864430"/>
                  <a:pt x="4866867" y="865192"/>
                  <a:pt x="4886870" y="862906"/>
                </a:cubicBezTo>
                <a:cubicBezTo>
                  <a:pt x="4903254" y="861190"/>
                  <a:pt x="4919447" y="856810"/>
                  <a:pt x="4935639" y="853190"/>
                </a:cubicBezTo>
                <a:cubicBezTo>
                  <a:pt x="4941546" y="851856"/>
                  <a:pt x="4947452" y="846711"/>
                  <a:pt x="4952784" y="847473"/>
                </a:cubicBezTo>
                <a:cubicBezTo>
                  <a:pt x="5005745" y="855666"/>
                  <a:pt x="5043847" y="819089"/>
                  <a:pt x="5088617" y="802896"/>
                </a:cubicBezTo>
                <a:cubicBezTo>
                  <a:pt x="5135672" y="785749"/>
                  <a:pt x="5181204" y="759461"/>
                  <a:pt x="5233781" y="767271"/>
                </a:cubicBezTo>
                <a:cubicBezTo>
                  <a:pt x="5265596" y="772033"/>
                  <a:pt x="5296267" y="783083"/>
                  <a:pt x="5327893" y="789752"/>
                </a:cubicBezTo>
                <a:cubicBezTo>
                  <a:pt x="5339132" y="792038"/>
                  <a:pt x="5351705" y="791656"/>
                  <a:pt x="5362946" y="789370"/>
                </a:cubicBezTo>
                <a:cubicBezTo>
                  <a:pt x="5417240" y="778891"/>
                  <a:pt x="5470771" y="777367"/>
                  <a:pt x="5524115" y="794514"/>
                </a:cubicBezTo>
                <a:cubicBezTo>
                  <a:pt x="5533257" y="797372"/>
                  <a:pt x="5542974" y="800038"/>
                  <a:pt x="5552500" y="800038"/>
                </a:cubicBezTo>
                <a:cubicBezTo>
                  <a:pt x="5604697" y="800038"/>
                  <a:pt x="5655944" y="796038"/>
                  <a:pt x="5705857" y="777367"/>
                </a:cubicBezTo>
                <a:cubicBezTo>
                  <a:pt x="5722622" y="771080"/>
                  <a:pt x="5743006" y="775081"/>
                  <a:pt x="5761485" y="773557"/>
                </a:cubicBezTo>
                <a:cubicBezTo>
                  <a:pt x="5778629" y="772224"/>
                  <a:pt x="5796156" y="771653"/>
                  <a:pt x="5812731" y="767271"/>
                </a:cubicBezTo>
                <a:cubicBezTo>
                  <a:pt x="5836925" y="760795"/>
                  <a:pt x="5859404" y="760033"/>
                  <a:pt x="5884361" y="765747"/>
                </a:cubicBezTo>
                <a:cubicBezTo>
                  <a:pt x="5908174" y="771080"/>
                  <a:pt x="5933892" y="768415"/>
                  <a:pt x="5958660" y="768605"/>
                </a:cubicBezTo>
                <a:cubicBezTo>
                  <a:pt x="5986282" y="768795"/>
                  <a:pt x="6013906" y="768984"/>
                  <a:pt x="6041528" y="768033"/>
                </a:cubicBezTo>
                <a:cubicBezTo>
                  <a:pt x="6052579" y="767653"/>
                  <a:pt x="6065151" y="760033"/>
                  <a:pt x="6074297" y="763081"/>
                </a:cubicBezTo>
                <a:cubicBezTo>
                  <a:pt x="6103824" y="773366"/>
                  <a:pt x="6133353" y="760985"/>
                  <a:pt x="6162880" y="766509"/>
                </a:cubicBezTo>
                <a:cubicBezTo>
                  <a:pt x="6177360" y="769367"/>
                  <a:pt x="6193743" y="761557"/>
                  <a:pt x="6209364" y="760795"/>
                </a:cubicBezTo>
                <a:cubicBezTo>
                  <a:pt x="6234892" y="759461"/>
                  <a:pt x="6260419" y="760033"/>
                  <a:pt x="6285948" y="759651"/>
                </a:cubicBezTo>
                <a:cubicBezTo>
                  <a:pt x="6294330" y="759461"/>
                  <a:pt x="6302523" y="758699"/>
                  <a:pt x="6310905" y="758316"/>
                </a:cubicBezTo>
                <a:cubicBezTo>
                  <a:pt x="6318335" y="757936"/>
                  <a:pt x="6326145" y="756222"/>
                  <a:pt x="6333194" y="757554"/>
                </a:cubicBezTo>
                <a:cubicBezTo>
                  <a:pt x="6358723" y="762318"/>
                  <a:pt x="6383869" y="770129"/>
                  <a:pt x="6409586" y="773177"/>
                </a:cubicBezTo>
                <a:cubicBezTo>
                  <a:pt x="6431875" y="775843"/>
                  <a:pt x="6454928" y="772224"/>
                  <a:pt x="6477407" y="774129"/>
                </a:cubicBezTo>
                <a:cubicBezTo>
                  <a:pt x="6517032" y="777367"/>
                  <a:pt x="6556657" y="783083"/>
                  <a:pt x="6596283" y="786703"/>
                </a:cubicBezTo>
                <a:cubicBezTo>
                  <a:pt x="6604857" y="787465"/>
                  <a:pt x="6613809" y="782701"/>
                  <a:pt x="6622573" y="782321"/>
                </a:cubicBezTo>
                <a:cubicBezTo>
                  <a:pt x="6650006" y="781369"/>
                  <a:pt x="6677439" y="781177"/>
                  <a:pt x="6704872" y="780607"/>
                </a:cubicBezTo>
                <a:cubicBezTo>
                  <a:pt x="6720493" y="780415"/>
                  <a:pt x="6736305" y="780987"/>
                  <a:pt x="6751738" y="779273"/>
                </a:cubicBezTo>
                <a:cubicBezTo>
                  <a:pt x="6772120" y="776987"/>
                  <a:pt x="6790599" y="773557"/>
                  <a:pt x="6809650" y="788417"/>
                </a:cubicBezTo>
                <a:cubicBezTo>
                  <a:pt x="6816984" y="794180"/>
                  <a:pt x="6824819" y="797942"/>
                  <a:pt x="6832976" y="800428"/>
                </a:cubicBezTo>
                <a:close/>
              </a:path>
            </a:pathLst>
          </a:custGeom>
          <a:blipFill rotWithShape="1">
            <a:blip r:embed="rId4">
              <a:alphaModFix amt="57000"/>
            </a:blip>
            <a:tile algn="tl" flip="none" tx="0" sx="100000" ty="0" sy="100000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8"/>
          <p:cNvSpPr txBox="1"/>
          <p:nvPr>
            <p:ph type="title"/>
          </p:nvPr>
        </p:nvSpPr>
        <p:spPr>
          <a:xfrm>
            <a:off x="838200" y="9025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fr-FR"/>
              <a:t>Les Rôles:</a:t>
            </a:r>
            <a:endParaRPr/>
          </a:p>
        </p:txBody>
      </p:sp>
      <p:pic>
        <p:nvPicPr>
          <p:cNvPr descr="Une image contenant texte, Police, capture d’écran, ligne&#10;&#10;Description générée automatiquement" id="112" name="Google Shape;112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94919" y="936789"/>
            <a:ext cx="7887911" cy="263837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ne image contenant Personnage de fiction, costume, habits, dessin humoristique&#10;&#10;Description générée automatiquement" id="113" name="Google Shape;113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42442" y="4204826"/>
            <a:ext cx="1596378" cy="244759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ne image contenant dessin humoristique, Personnage de fiction, arme, figurine&#10;&#10;Description générée automatiquement" id="114" name="Google Shape;114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9331" y="1580463"/>
            <a:ext cx="1596377" cy="244759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ne image contenant Personnage de fiction, Armure, Héros, arme&#10;&#10;Description générée automatiquement" id="115" name="Google Shape;115;p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512808" y="4116444"/>
            <a:ext cx="1654024" cy="253598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ne image contenant croquis, Personnage de fiction, fiction, dessin humoristique&#10;&#10;Description générée automatiquement" id="116" name="Google Shape;116;p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154412" y="1580463"/>
            <a:ext cx="1651124" cy="253598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17" name="Google Shape;117;p8"/>
          <p:cNvGraphicFramePr/>
          <p:nvPr/>
        </p:nvGraphicFramePr>
        <p:xfrm>
          <a:off x="132464" y="1127301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{959FE771-8624-4F5B-985C-18CB5818CACB}</a:tableStyleId>
              </a:tblPr>
              <a:tblGrid>
                <a:gridCol w="167460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800" u="none" cap="none" strike="noStrike"/>
                        <a:t>Le Fighter</a:t>
                      </a:r>
                      <a:endParaRPr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graphicFrame>
        <p:nvGraphicFramePr>
          <p:cNvPr id="118" name="Google Shape;118;p8"/>
          <p:cNvGraphicFramePr/>
          <p:nvPr/>
        </p:nvGraphicFramePr>
        <p:xfrm>
          <a:off x="3603328" y="3745604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{959FE771-8624-4F5B-985C-18CB5818CACB}</a:tableStyleId>
              </a:tblPr>
              <a:tblGrid>
                <a:gridCol w="167460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800" u="none" cap="none" strike="noStrike"/>
                        <a:t>Le Soigneur</a:t>
                      </a:r>
                      <a:endParaRPr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graphicFrame>
        <p:nvGraphicFramePr>
          <p:cNvPr id="119" name="Google Shape;119;p8"/>
          <p:cNvGraphicFramePr/>
          <p:nvPr/>
        </p:nvGraphicFramePr>
        <p:xfrm>
          <a:off x="6644434" y="3745604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{959FE771-8624-4F5B-985C-18CB5818CACB}</a:tableStyleId>
              </a:tblPr>
              <a:tblGrid>
                <a:gridCol w="167460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800" u="none" cap="none" strike="noStrike"/>
                        <a:t>Le Chanceux</a:t>
                      </a:r>
                      <a:endParaRPr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graphicFrame>
        <p:nvGraphicFramePr>
          <p:cNvPr id="120" name="Google Shape;120;p8"/>
          <p:cNvGraphicFramePr/>
          <p:nvPr/>
        </p:nvGraphicFramePr>
        <p:xfrm>
          <a:off x="10130929" y="103870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{959FE771-8624-4F5B-985C-18CB5818CACB}</a:tableStyleId>
              </a:tblPr>
              <a:tblGrid>
                <a:gridCol w="176870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800" u="none" cap="none" strike="noStrike"/>
                        <a:t>Le Fouineur</a:t>
                      </a:r>
                      <a:endParaRPr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2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fr-FR"/>
              <a:t>Les Actions: </a:t>
            </a:r>
            <a:endParaRPr/>
          </a:p>
        </p:txBody>
      </p:sp>
      <p:pic>
        <p:nvPicPr>
          <p:cNvPr descr="Une image contenant texte, diagramme, Parallèle, Plan&#10;&#10;Description générée automatiquement" id="126" name="Google Shape;126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9668" y="1389871"/>
            <a:ext cx="8756452" cy="50503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ne image contenant Visage humain, homme, capture d’écran, habits&#10;&#10;Description générée automatiquement" id="127" name="Google Shape;127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39040" y="208771"/>
            <a:ext cx="2095500" cy="118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0"/>
          <p:cNvSpPr txBox="1"/>
          <p:nvPr>
            <p:ph type="title"/>
          </p:nvPr>
        </p:nvSpPr>
        <p:spPr>
          <a:xfrm>
            <a:off x="751114" y="-323133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fr-FR"/>
              <a:t>Les Armes:</a:t>
            </a:r>
            <a:endParaRPr/>
          </a:p>
        </p:txBody>
      </p:sp>
      <p:pic>
        <p:nvPicPr>
          <p:cNvPr descr="Une image contenant texte, diagramme, capture d’écran, Police&#10;&#10;Description générée automatiquement" id="133" name="Google Shape;133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40554" y="662147"/>
            <a:ext cx="6696591" cy="368616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ne image contenant hache, outil, arme, axe&#10;&#10;Description générée automatiquement" id="134" name="Google Shape;134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5400000">
            <a:off x="1207421" y="1135737"/>
            <a:ext cx="1332488" cy="273900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ne image contenant dessin, graphisme, Graphique, clipart&#10;&#10;Description générée automatiquement" id="135" name="Google Shape;135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-3004023">
            <a:off x="659287" y="4337014"/>
            <a:ext cx="1850024" cy="23912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10"/>
          <p:cNvPicPr preferRelativeResize="0"/>
          <p:nvPr/>
        </p:nvPicPr>
        <p:blipFill rotWithShape="1">
          <a:blip r:embed="rId6">
            <a:alphaModFix/>
          </a:blip>
          <a:srcRect b="-4548" l="-9086" r="0" t="-4538"/>
          <a:stretch/>
        </p:blipFill>
        <p:spPr>
          <a:xfrm>
            <a:off x="4473305" y="5171278"/>
            <a:ext cx="2778253" cy="144603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ne image contenant arme, arme à feu, Arme de jet, Canon de pistolet&#10;&#10;Description générée automatiquement" id="137" name="Google Shape;137;p1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rot="-2022386">
            <a:off x="8819917" y="4595078"/>
            <a:ext cx="2360770" cy="23622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ne image contenant arme, arme à feu, Arme de jet, arme de poing&#10;&#10;Description générée automatiquement" id="138" name="Google Shape;138;p1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9477897" y="1549230"/>
            <a:ext cx="2614184" cy="146220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39" name="Google Shape;139;p10"/>
          <p:cNvGraphicFramePr/>
          <p:nvPr/>
        </p:nvGraphicFramePr>
        <p:xfrm>
          <a:off x="385873" y="888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{971030DD-55E1-4D9C-9036-4574F1F507D0}</a:tableStyleId>
              </a:tblPr>
              <a:tblGrid>
                <a:gridCol w="874725"/>
                <a:gridCol w="989250"/>
                <a:gridCol w="1002825"/>
              </a:tblGrid>
              <a:tr h="373225">
                <a:tc gridSpan="3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800">
                          <a:solidFill>
                            <a:schemeClr val="lt1"/>
                          </a:solidFill>
                        </a:rPr>
                        <a:t>Hache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 hMerge="1"/>
                <a:tc hMerge="1"/>
              </a:tr>
              <a:tr h="3732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200">
                          <a:solidFill>
                            <a:schemeClr val="lt1"/>
                          </a:solidFill>
                        </a:rPr>
                        <a:t>Portée:0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200">
                          <a:solidFill>
                            <a:schemeClr val="lt1"/>
                          </a:solidFill>
                        </a:rPr>
                        <a:t>Silencieuse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200">
                          <a:solidFill>
                            <a:schemeClr val="lt1"/>
                          </a:solidFill>
                        </a:rPr>
                        <a:t>Damage:2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00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40" name="Google Shape;140;p10"/>
          <p:cNvGraphicFramePr/>
          <p:nvPr/>
        </p:nvGraphicFramePr>
        <p:xfrm>
          <a:off x="4480343" y="434831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{971030DD-55E1-4D9C-9036-4574F1F507D0}</a:tableStyleId>
              </a:tblPr>
              <a:tblGrid>
                <a:gridCol w="843425"/>
                <a:gridCol w="1003100"/>
                <a:gridCol w="917650"/>
              </a:tblGrid>
              <a:tr h="340050">
                <a:tc gridSpan="3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800">
                          <a:solidFill>
                            <a:schemeClr val="lt1"/>
                          </a:solidFill>
                        </a:rPr>
                        <a:t>Pied de biche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 hMerge="1"/>
                <a:tc hMerge="1"/>
              </a:tr>
              <a:tr h="3400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200">
                          <a:solidFill>
                            <a:schemeClr val="lt1"/>
                          </a:solidFill>
                        </a:rPr>
                        <a:t>Portée:0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200">
                          <a:solidFill>
                            <a:schemeClr val="lt1"/>
                          </a:solidFill>
                        </a:rPr>
                        <a:t>Silencieuse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200">
                          <a:solidFill>
                            <a:schemeClr val="lt1"/>
                          </a:solidFill>
                        </a:rPr>
                        <a:t>Damage:1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00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41" name="Google Shape;141;p10"/>
          <p:cNvGraphicFramePr/>
          <p:nvPr/>
        </p:nvGraphicFramePr>
        <p:xfrm>
          <a:off x="73740" y="35329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{971030DD-55E1-4D9C-9036-4574F1F507D0}</a:tableStyleId>
              </a:tblPr>
              <a:tblGrid>
                <a:gridCol w="874725"/>
                <a:gridCol w="989250"/>
                <a:gridCol w="1002825"/>
              </a:tblGrid>
              <a:tr h="373225">
                <a:tc gridSpan="3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800">
                          <a:solidFill>
                            <a:schemeClr val="lt1"/>
                          </a:solidFill>
                        </a:rPr>
                        <a:t>Tronçonneuse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 hMerge="1"/>
                <a:tc hMerge="1"/>
              </a:tr>
              <a:tr h="3732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200">
                          <a:solidFill>
                            <a:schemeClr val="lt1"/>
                          </a:solidFill>
                        </a:rPr>
                        <a:t>Portée:0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200">
                          <a:solidFill>
                            <a:schemeClr val="lt1"/>
                          </a:solidFill>
                        </a:rPr>
                        <a:t>Bruyante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200">
                          <a:solidFill>
                            <a:schemeClr val="lt1"/>
                          </a:solidFill>
                        </a:rPr>
                        <a:t>Damage:3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00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42" name="Google Shape;142;p10"/>
          <p:cNvGraphicFramePr/>
          <p:nvPr/>
        </p:nvGraphicFramePr>
        <p:xfrm>
          <a:off x="9018523" y="69510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{971030DD-55E1-4D9C-9036-4574F1F507D0}</a:tableStyleId>
              </a:tblPr>
              <a:tblGrid>
                <a:gridCol w="874725"/>
                <a:gridCol w="989250"/>
                <a:gridCol w="1002825"/>
              </a:tblGrid>
              <a:tr h="373225">
                <a:tc gridSpan="3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800">
                          <a:solidFill>
                            <a:schemeClr val="lt1"/>
                          </a:solidFill>
                        </a:rPr>
                        <a:t>Pistolet 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 hMerge="1"/>
                <a:tc hMerge="1"/>
              </a:tr>
              <a:tr h="3732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200">
                          <a:solidFill>
                            <a:schemeClr val="lt1"/>
                          </a:solidFill>
                        </a:rPr>
                        <a:t>Portée:1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200">
                          <a:solidFill>
                            <a:schemeClr val="lt1"/>
                          </a:solidFill>
                        </a:rPr>
                        <a:t>Bruyante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200">
                          <a:solidFill>
                            <a:schemeClr val="lt1"/>
                          </a:solidFill>
                        </a:rPr>
                        <a:t>Damage:1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00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43" name="Google Shape;143;p10"/>
          <p:cNvGraphicFramePr/>
          <p:nvPr/>
        </p:nvGraphicFramePr>
        <p:xfrm>
          <a:off x="9127544" y="456232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{971030DD-55E1-4D9C-9036-4574F1F507D0}</a:tableStyleId>
              </a:tblPr>
              <a:tblGrid>
                <a:gridCol w="874725"/>
                <a:gridCol w="989250"/>
                <a:gridCol w="1002825"/>
              </a:tblGrid>
              <a:tr h="373225">
                <a:tc gridSpan="3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800">
                          <a:solidFill>
                            <a:schemeClr val="lt1"/>
                          </a:solidFill>
                        </a:rPr>
                        <a:t>Fusil d’assaut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 hMerge="1"/>
                <a:tc hMerge="1"/>
              </a:tr>
              <a:tr h="3732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200">
                          <a:solidFill>
                            <a:schemeClr val="lt1"/>
                          </a:solidFill>
                        </a:rPr>
                        <a:t>Portée:3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200">
                          <a:solidFill>
                            <a:schemeClr val="lt1"/>
                          </a:solidFill>
                        </a:rPr>
                        <a:t>Bruyante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200">
                          <a:solidFill>
                            <a:schemeClr val="lt1"/>
                          </a:solidFill>
                        </a:rPr>
                        <a:t>Damage:1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0000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1"/>
          <p:cNvSpPr txBox="1"/>
          <p:nvPr>
            <p:ph type="title"/>
          </p:nvPr>
        </p:nvSpPr>
        <p:spPr>
          <a:xfrm>
            <a:off x="754380" y="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fr-FR"/>
              <a:t>Les Équipements:</a:t>
            </a:r>
            <a:endParaRPr/>
          </a:p>
        </p:txBody>
      </p:sp>
      <p:pic>
        <p:nvPicPr>
          <p:cNvPr descr="Une image contenant texte, diagramme, capture d’écran, Police&#10;&#10;Description générée automatiquement" id="149" name="Google Shape;149;p11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95550" y="1253659"/>
            <a:ext cx="7200900" cy="267087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ne image contenant habits&#10;&#10;Description générée automatiquement" id="150" name="Google Shape;150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2486" y="1383329"/>
            <a:ext cx="1410653" cy="211804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ne image contenant laiton, métal, clé&#10;&#10;Description générée automatiquement" id="151" name="Google Shape;151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362565" y="4781681"/>
            <a:ext cx="2505352" cy="178953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ne image contenant plastique, bouteille&#10;&#10;Description générée automatiquement" id="152" name="Google Shape;152;p1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959899" y="5056864"/>
            <a:ext cx="1789537" cy="178953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ne image contenant trousse de secours, symbole, rouge&#10;&#10;Description générée automatiquement" id="153" name="Google Shape;153;p1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78221" y="4798120"/>
            <a:ext cx="1855154" cy="16155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ne image contenant cercle, conception, art, créativité&#10;&#10;Description générée automatiquement" id="154" name="Google Shape;154;p11"/>
          <p:cNvPicPr preferRelativeResize="0"/>
          <p:nvPr/>
        </p:nvPicPr>
        <p:blipFill rotWithShape="1">
          <a:blip r:embed="rId8">
            <a:alphaModFix/>
          </a:blip>
          <a:srcRect b="0" l="-6920" r="6920" t="0"/>
          <a:stretch/>
        </p:blipFill>
        <p:spPr>
          <a:xfrm>
            <a:off x="9072194" y="4819808"/>
            <a:ext cx="1992174" cy="175141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ne image contenant noir et blanc, crâne, monochrome&#10;&#10;Description générée automatiquement" id="155" name="Google Shape;155;p11"/>
          <p:cNvPicPr preferRelativeResize="0"/>
          <p:nvPr/>
        </p:nvPicPr>
        <p:blipFill rotWithShape="1">
          <a:blip r:embed="rId9">
            <a:alphaModFix/>
          </a:blip>
          <a:srcRect b="-7609" l="4149" r="-4149" t="7610"/>
          <a:stretch/>
        </p:blipFill>
        <p:spPr>
          <a:xfrm>
            <a:off x="10409670" y="2164427"/>
            <a:ext cx="1425271" cy="1425272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56" name="Google Shape;156;p11"/>
          <p:cNvGraphicFramePr/>
          <p:nvPr/>
        </p:nvGraphicFramePr>
        <p:xfrm>
          <a:off x="755346" y="74812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{959FE771-8624-4F5B-985C-18CB5818CACB}</a:tableStyleId>
              </a:tblPr>
              <a:tblGrid>
                <a:gridCol w="156465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800"/>
                        <a:t>Bouclier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800"/>
                        <a:t>Ajoute 2 pv</a:t>
                      </a:r>
                      <a:endParaRPr sz="1800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graphicFrame>
        <p:nvGraphicFramePr>
          <p:cNvPr id="157" name="Google Shape;157;p11"/>
          <p:cNvGraphicFramePr/>
          <p:nvPr/>
        </p:nvGraphicFramePr>
        <p:xfrm>
          <a:off x="575885" y="3938341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{959FE771-8624-4F5B-985C-18CB5818CACB}</a:tableStyleId>
              </a:tblPr>
              <a:tblGrid>
                <a:gridCol w="156465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800"/>
                        <a:t>MedKit</a:t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800"/>
                        <a:t>Soigne 1 pv</a:t>
                      </a:r>
                      <a:endParaRPr sz="1800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graphicFrame>
        <p:nvGraphicFramePr>
          <p:cNvPr id="158" name="Google Shape;158;p11"/>
          <p:cNvGraphicFramePr/>
          <p:nvPr/>
        </p:nvGraphicFramePr>
        <p:xfrm>
          <a:off x="3226472" y="4050161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{959FE771-8624-4F5B-985C-18CB5818CACB}</a:tableStyleId>
              </a:tblPr>
              <a:tblGrid>
                <a:gridCol w="1564650"/>
              </a:tblGrid>
              <a:tr h="3290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800"/>
                        <a:t>Potion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290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800"/>
                        <a:t>Soigne 1 pv</a:t>
                      </a:r>
                      <a:endParaRPr sz="1800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graphicFrame>
        <p:nvGraphicFramePr>
          <p:cNvPr id="159" name="Google Shape;159;p11"/>
          <p:cNvGraphicFramePr/>
          <p:nvPr/>
        </p:nvGraphicFramePr>
        <p:xfrm>
          <a:off x="5742270" y="418392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{959FE771-8624-4F5B-985C-18CB5818CACB}</a:tableStyleId>
              </a:tblPr>
              <a:tblGrid>
                <a:gridCol w="184785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800"/>
                        <a:t>Master Key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800"/>
                        <a:t>Ouvre une porte</a:t>
                      </a:r>
                      <a:endParaRPr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graphicFrame>
        <p:nvGraphicFramePr>
          <p:cNvPr id="160" name="Google Shape;160;p11"/>
          <p:cNvGraphicFramePr/>
          <p:nvPr/>
        </p:nvGraphicFramePr>
        <p:xfrm>
          <a:off x="9171212" y="3982269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{959FE771-8624-4F5B-985C-18CB5818CACB}</a:tableStyleId>
              </a:tblPr>
              <a:tblGrid>
                <a:gridCol w="1992175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800"/>
                        <a:t>Carte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800"/>
                        <a:t>Regarder la carte</a:t>
                      </a:r>
                      <a:endParaRPr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graphicFrame>
        <p:nvGraphicFramePr>
          <p:cNvPr id="161" name="Google Shape;161;p11"/>
          <p:cNvGraphicFramePr/>
          <p:nvPr/>
        </p:nvGraphicFramePr>
        <p:xfrm>
          <a:off x="9982688" y="816147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{959FE771-8624-4F5B-985C-18CB5818CACB}</a:tableStyleId>
              </a:tblPr>
              <a:tblGrid>
                <a:gridCol w="2160975"/>
              </a:tblGrid>
              <a:tr h="3068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800"/>
                        <a:t>Lunette Infrarouge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7565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800"/>
                        <a:t>Regarder ce qui a dans une salle. </a:t>
                      </a:r>
                      <a:endParaRPr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9"/>
          <p:cNvSpPr txBox="1"/>
          <p:nvPr>
            <p:ph type="title"/>
          </p:nvPr>
        </p:nvSpPr>
        <p:spPr>
          <a:xfrm>
            <a:off x="838200" y="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fr-FR"/>
              <a:t>Les Zombies:</a:t>
            </a:r>
            <a:endParaRPr/>
          </a:p>
        </p:txBody>
      </p:sp>
      <p:pic>
        <p:nvPicPr>
          <p:cNvPr descr="Une image contenant texte, capture d’écran, Police, diagramme&#10;&#10;Description générée automatiquement" id="167" name="Google Shape;167;p9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72700" y="1071824"/>
            <a:ext cx="7872428" cy="420007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ne image contenant Personnage de fiction, dessin humoristique, croquis, habits&#10;&#10;Description générée automatiquement" id="168" name="Google Shape;168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19300" y="2771192"/>
            <a:ext cx="923932" cy="20341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ne image contenant Personnage de fiction, dessin humoristique, figurine, fiction&#10;&#10;Description générée automatiquement" id="169" name="Google Shape;169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79238" y="5047960"/>
            <a:ext cx="938248" cy="167008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ne image contenant croquis, animation japonaise, dessin humoristique, Personnage de fiction&#10;&#10;Description générée automatiquement" id="170" name="Google Shape;170;p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14573" y="2183363"/>
            <a:ext cx="1610503" cy="214398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ne image contenant peinture, croquis, art, dessin humoristique&#10;&#10;Description générée automatiquement" id="171" name="Google Shape;171;p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018282" y="5047960"/>
            <a:ext cx="1162471" cy="175596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72" name="Google Shape;172;p9"/>
          <p:cNvGraphicFramePr/>
          <p:nvPr/>
        </p:nvGraphicFramePr>
        <p:xfrm>
          <a:off x="1331166" y="548018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{971030DD-55E1-4D9C-9036-4574F1F507D0}</a:tableStyleId>
              </a:tblPr>
              <a:tblGrid>
                <a:gridCol w="1036125"/>
                <a:gridCol w="1036125"/>
              </a:tblGrid>
              <a:tr h="373225">
                <a:tc grid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800" u="none" cap="none" strike="noStrike">
                          <a:solidFill>
                            <a:schemeClr val="lt1"/>
                          </a:solidFill>
                        </a:rPr>
                        <a:t>Brute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 hMerge="1"/>
              </a:tr>
              <a:tr h="3732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200" u="none" cap="none" strike="noStrike">
                          <a:solidFill>
                            <a:schemeClr val="lt1"/>
                          </a:solidFill>
                        </a:rPr>
                        <a:t>Health:4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200">
                          <a:solidFill>
                            <a:schemeClr val="lt1"/>
                          </a:solidFill>
                        </a:rPr>
                        <a:t>Damage:2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00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73" name="Google Shape;173;p9"/>
          <p:cNvGraphicFramePr/>
          <p:nvPr/>
        </p:nvGraphicFramePr>
        <p:xfrm>
          <a:off x="7710195" y="541295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{971030DD-55E1-4D9C-9036-4574F1F507D0}</a:tableStyleId>
              </a:tblPr>
              <a:tblGrid>
                <a:gridCol w="1036125"/>
                <a:gridCol w="1036125"/>
              </a:tblGrid>
              <a:tr h="373225">
                <a:tc grid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800">
                          <a:solidFill>
                            <a:schemeClr val="lt1"/>
                          </a:solidFill>
                        </a:rPr>
                        <a:t>Runner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 hMerge="1"/>
              </a:tr>
              <a:tr h="3732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200">
                          <a:solidFill>
                            <a:schemeClr val="lt1"/>
                          </a:solidFill>
                        </a:rPr>
                        <a:t>Health:2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200">
                          <a:solidFill>
                            <a:schemeClr val="lt1"/>
                          </a:solidFill>
                        </a:rPr>
                        <a:t>Damage:1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00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74" name="Google Shape;174;p9"/>
          <p:cNvGraphicFramePr/>
          <p:nvPr/>
        </p:nvGraphicFramePr>
        <p:xfrm>
          <a:off x="9694505" y="1883686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{971030DD-55E1-4D9C-9036-4574F1F507D0}</a:tableStyleId>
              </a:tblPr>
              <a:tblGrid>
                <a:gridCol w="1036125"/>
                <a:gridCol w="1036125"/>
              </a:tblGrid>
              <a:tr h="373225">
                <a:tc grid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800">
                          <a:solidFill>
                            <a:schemeClr val="lt1"/>
                          </a:solidFill>
                        </a:rPr>
                        <a:t>Walker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 hMerge="1"/>
              </a:tr>
              <a:tr h="3732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200">
                          <a:solidFill>
                            <a:schemeClr val="lt1"/>
                          </a:solidFill>
                        </a:rPr>
                        <a:t>Health:1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200">
                          <a:solidFill>
                            <a:schemeClr val="lt1"/>
                          </a:solidFill>
                        </a:rPr>
                        <a:t>Damage:1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00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75" name="Google Shape;175;p9"/>
          <p:cNvGraphicFramePr/>
          <p:nvPr/>
        </p:nvGraphicFramePr>
        <p:xfrm>
          <a:off x="390178" y="1274227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{971030DD-55E1-4D9C-9036-4574F1F507D0}</a:tableStyleId>
              </a:tblPr>
              <a:tblGrid>
                <a:gridCol w="1036125"/>
                <a:gridCol w="1036125"/>
              </a:tblGrid>
              <a:tr h="373225">
                <a:tc grid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800">
                          <a:solidFill>
                            <a:schemeClr val="lt1"/>
                          </a:solidFill>
                        </a:rPr>
                        <a:t>Abomination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 hMerge="1"/>
              </a:tr>
              <a:tr h="3732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200">
                          <a:solidFill>
                            <a:schemeClr val="lt1"/>
                          </a:solidFill>
                        </a:rPr>
                        <a:t>Health:6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200">
                          <a:solidFill>
                            <a:schemeClr val="lt1"/>
                          </a:solidFill>
                        </a:rPr>
                        <a:t>Damage:3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0000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Une image contenant brouillard, gratte-ciel, plein air, bâtiment&#10;&#10;Description générée automatiquement" id="181" name="Google Shape;181;p4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120" l="0" r="4522" t="24345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4"/>
          <p:cNvSpPr/>
          <p:nvPr/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33000">
                <a:srgbClr val="000000">
                  <a:alpha val="63921"/>
                </a:srgbClr>
              </a:gs>
              <a:gs pos="58000">
                <a:schemeClr val="dk1"/>
              </a:gs>
              <a:gs pos="100000">
                <a:schemeClr val="dk1"/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4"/>
          <p:cNvSpPr txBox="1"/>
          <p:nvPr>
            <p:ph type="title"/>
          </p:nvPr>
        </p:nvSpPr>
        <p:spPr>
          <a:xfrm>
            <a:off x="646246" y="614763"/>
            <a:ext cx="4023360" cy="162647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Play"/>
              <a:buNone/>
            </a:pPr>
            <a:r>
              <a:rPr lang="fr-FR" sz="4800">
                <a:solidFill>
                  <a:schemeClr val="lt1"/>
                </a:solidFill>
              </a:rPr>
              <a:t>Les Salles Spéciales:</a:t>
            </a:r>
            <a:endParaRPr/>
          </a:p>
        </p:txBody>
      </p:sp>
      <p:sp>
        <p:nvSpPr>
          <p:cNvPr id="184" name="Google Shape;184;p4"/>
          <p:cNvSpPr/>
          <p:nvPr/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Google Shape;185;p4"/>
          <p:cNvSpPr/>
          <p:nvPr/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hème Offic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2024-05-11T14:06:51Z</dcterms:created>
  <dc:creator>hichem zelmat</dc:creator>
</cp:coreProperties>
</file>